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5"/>
  </p:notesMasterIdLst>
  <p:sldIdLst>
    <p:sldId id="23777" r:id="rId2"/>
    <p:sldId id="23600" r:id="rId3"/>
    <p:sldId id="23716" r:id="rId4"/>
    <p:sldId id="23673" r:id="rId5"/>
    <p:sldId id="23717" r:id="rId6"/>
    <p:sldId id="23774" r:id="rId7"/>
    <p:sldId id="256" r:id="rId8"/>
    <p:sldId id="23662" r:id="rId9"/>
    <p:sldId id="23778" r:id="rId10"/>
    <p:sldId id="23779" r:id="rId11"/>
    <p:sldId id="23742" r:id="rId12"/>
    <p:sldId id="4358" r:id="rId13"/>
    <p:sldId id="23770" r:id="rId14"/>
    <p:sldId id="23653" r:id="rId15"/>
    <p:sldId id="23733" r:id="rId16"/>
    <p:sldId id="23744" r:id="rId17"/>
    <p:sldId id="23726" r:id="rId18"/>
    <p:sldId id="23727" r:id="rId19"/>
    <p:sldId id="23728" r:id="rId20"/>
    <p:sldId id="23729" r:id="rId21"/>
    <p:sldId id="23730" r:id="rId22"/>
    <p:sldId id="23731" r:id="rId23"/>
    <p:sldId id="23732" r:id="rId24"/>
    <p:sldId id="23734" r:id="rId25"/>
    <p:sldId id="23735" r:id="rId26"/>
    <p:sldId id="23781" r:id="rId27"/>
    <p:sldId id="23782" r:id="rId28"/>
    <p:sldId id="23752" r:id="rId29"/>
    <p:sldId id="23736" r:id="rId30"/>
    <p:sldId id="23755" r:id="rId31"/>
    <p:sldId id="23754" r:id="rId32"/>
    <p:sldId id="23753" r:id="rId33"/>
    <p:sldId id="23738" r:id="rId34"/>
    <p:sldId id="23757" r:id="rId35"/>
    <p:sldId id="23758" r:id="rId36"/>
    <p:sldId id="23759" r:id="rId37"/>
    <p:sldId id="23760" r:id="rId38"/>
    <p:sldId id="23761" r:id="rId39"/>
    <p:sldId id="23739" r:id="rId40"/>
    <p:sldId id="23740" r:id="rId41"/>
    <p:sldId id="23762" r:id="rId42"/>
    <p:sldId id="23775" r:id="rId43"/>
    <p:sldId id="1760" r:id="rId44"/>
    <p:sldId id="23763" r:id="rId45"/>
    <p:sldId id="23764" r:id="rId46"/>
    <p:sldId id="23773" r:id="rId47"/>
    <p:sldId id="23766" r:id="rId48"/>
    <p:sldId id="23767" r:id="rId49"/>
    <p:sldId id="23741" r:id="rId50"/>
    <p:sldId id="23776" r:id="rId51"/>
    <p:sldId id="1719" r:id="rId52"/>
    <p:sldId id="23743" r:id="rId53"/>
    <p:sldId id="23707" r:id="rId54"/>
  </p:sldIdLst>
  <p:sldSz cx="12192000" cy="6858000"/>
  <p:notesSz cx="6807200" cy="9939338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Cordia New" panose="020B0304020202020204" pitchFamily="34" charset="-34"/>
      <p:regular r:id="rId62"/>
      <p:bold r:id="rId63"/>
      <p:italic r:id="rId64"/>
      <p:boldItalic r:id="rId65"/>
    </p:embeddedFont>
    <p:embeddedFont>
      <p:font typeface="CordiaUPC" panose="020B0304020202020204" pitchFamily="34" charset="-34"/>
      <p:regular r:id="rId66"/>
      <p:bold r:id="rId67"/>
      <p:italic r:id="rId68"/>
      <p:boldItalic r:id="rId69"/>
    </p:embeddedFont>
    <p:embeddedFont>
      <p:font typeface="KaiTi" panose="02010609060101010101" pitchFamily="49" charset="-122"/>
      <p:regular r:id="rId70"/>
    </p:embeddedFont>
    <p:embeddedFont>
      <p:font typeface="Kanit" pitchFamily="2" charset="-34"/>
      <p:regular r:id="rId71"/>
      <p:bold r:id="rId72"/>
      <p:italic r:id="rId73"/>
      <p:boldItalic r:id="rId74"/>
    </p:embeddedFont>
    <p:embeddedFont>
      <p:font typeface="Montserrat" panose="020B0604020202020204" charset="0"/>
      <p:regular r:id="rId75"/>
      <p:bold r:id="rId76"/>
      <p:italic r:id="rId77"/>
      <p:boldItalic r:id="rId78"/>
    </p:embeddedFont>
    <p:embeddedFont>
      <p:font typeface="Tahoma" panose="020B0604030504040204" pitchFamily="34" charset="0"/>
      <p:regular r:id="rId79"/>
      <p:bold r:id="rId80"/>
    </p:embeddedFont>
    <p:embeddedFont>
      <p:font typeface="TH Sarabun New" panose="020B0500040200020003" pitchFamily="34" charset="-34"/>
      <p:regular r:id="rId81"/>
      <p:bold r:id="rId82"/>
      <p:italic r:id="rId83"/>
      <p:boldItalic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ข้อมูลการอบรม" id="{E6055AE4-544E-4D42-BCBB-94F351CEB626}">
          <p14:sldIdLst>
            <p14:sldId id="23777"/>
            <p14:sldId id="23600"/>
            <p14:sldId id="23716"/>
            <p14:sldId id="23673"/>
            <p14:sldId id="23717"/>
            <p14:sldId id="23774"/>
            <p14:sldId id="256"/>
            <p14:sldId id="23662"/>
            <p14:sldId id="23778"/>
            <p14:sldId id="23779"/>
            <p14:sldId id="23742"/>
            <p14:sldId id="4358"/>
            <p14:sldId id="23770"/>
          </p14:sldIdLst>
        </p14:section>
        <p14:section name="Step 1 : นำเสนอการวิเคราะห์ศักยภาพชุมชน" id="{B8AC87FF-730F-4E1C-97D2-3E02F10CB6C3}">
          <p14:sldIdLst>
            <p14:sldId id="23653"/>
            <p14:sldId id="23733"/>
            <p14:sldId id="23744"/>
            <p14:sldId id="23726"/>
            <p14:sldId id="23727"/>
            <p14:sldId id="23728"/>
            <p14:sldId id="23729"/>
            <p14:sldId id="23730"/>
            <p14:sldId id="23731"/>
            <p14:sldId id="23732"/>
          </p14:sldIdLst>
        </p14:section>
        <p14:section name="Step 2 : ออกแบบการจัดการเรียนรู้ที่เชื่อมโยงกับชุมชน" id="{D7C30DAB-BD04-4D9D-A6F5-78D86AF4E5B0}">
          <p14:sldIdLst>
            <p14:sldId id="23734"/>
            <p14:sldId id="23735"/>
            <p14:sldId id="23781"/>
            <p14:sldId id="23782"/>
            <p14:sldId id="23752"/>
            <p14:sldId id="23736"/>
            <p14:sldId id="23755"/>
            <p14:sldId id="23754"/>
            <p14:sldId id="23753"/>
            <p14:sldId id="23738"/>
            <p14:sldId id="23757"/>
            <p14:sldId id="23758"/>
            <p14:sldId id="23759"/>
            <p14:sldId id="23760"/>
            <p14:sldId id="23761"/>
          </p14:sldIdLst>
        </p14:section>
        <p14:section name="Step 3 : ระดมสมอง" id="{0C427E04-CEF7-4FCD-BE69-82F906DCEB54}">
          <p14:sldIdLst>
            <p14:sldId id="23739"/>
            <p14:sldId id="23740"/>
            <p14:sldId id="23762"/>
            <p14:sldId id="23775"/>
            <p14:sldId id="1760"/>
            <p14:sldId id="23763"/>
            <p14:sldId id="23764"/>
            <p14:sldId id="23773"/>
            <p14:sldId id="23766"/>
            <p14:sldId id="23767"/>
          </p14:sldIdLst>
        </p14:section>
        <p14:section name="Reflection" id="{F36EDAE4-0375-4866-BBB4-4C8CF74378E8}">
          <p14:sldIdLst>
            <p14:sldId id="23741"/>
            <p14:sldId id="23776"/>
          </p14:sldIdLst>
        </p14:section>
        <p14:section name="เอกสารแนบ" id="{FC61BEDA-8EC5-47C5-B15F-A770A09E3B09}">
          <p14:sldIdLst>
            <p14:sldId id="1719"/>
            <p14:sldId id="23743"/>
            <p14:sldId id="237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B07BD7"/>
    <a:srgbClr val="F0E1FF"/>
    <a:srgbClr val="EB9175"/>
    <a:srgbClr val="FFF2CC"/>
    <a:srgbClr val="F8D7CD"/>
    <a:srgbClr val="FBE5D6"/>
    <a:srgbClr val="000000"/>
    <a:srgbClr val="99CCFF"/>
    <a:srgbClr val="D5A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3" autoAdjust="0"/>
    <p:restoredTop sz="95847" autoAdjust="0"/>
  </p:normalViewPr>
  <p:slideViewPr>
    <p:cSldViewPr snapToGrid="0">
      <p:cViewPr varScale="1">
        <p:scale>
          <a:sx n="83" d="100"/>
          <a:sy n="83" d="100"/>
        </p:scale>
        <p:origin x="787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56"/>
    </p:cViewPr>
  </p:sorterViewPr>
  <p:notesViewPr>
    <p:cSldViewPr snapToGrid="0">
      <p:cViewPr varScale="1">
        <p:scale>
          <a:sx n="67" d="100"/>
          <a:sy n="67" d="100"/>
        </p:scale>
        <p:origin x="3053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openxmlformats.org/officeDocument/2006/relationships/font" Target="fonts/font2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80" Type="http://schemas.openxmlformats.org/officeDocument/2006/relationships/font" Target="fonts/font25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font" Target="fonts/font28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1.fntdata"/><Relationship Id="rId87" Type="http://schemas.openxmlformats.org/officeDocument/2006/relationships/theme" Target="theme/theme1.xml"/><Relationship Id="rId61" Type="http://schemas.openxmlformats.org/officeDocument/2006/relationships/font" Target="fonts/font6.fntdata"/><Relationship Id="rId82" Type="http://schemas.openxmlformats.org/officeDocument/2006/relationships/font" Target="fonts/font2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8AE86B-3B48-481C-8F48-55F0DAFEC9CF}" type="doc">
      <dgm:prSet loTypeId="urn:microsoft.com/office/officeart/2011/layout/HexagonRadial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5120EFF2-BC3B-4F0E-AAD5-2F4E14CF9681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1.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ประเพณี วัฒนธรรมและประวัติศาสตร์ชุมชน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15412A1-2268-4D52-81C8-42576E22C041}" type="parTrans" cxnId="{A35B3F8A-8BD2-4C2D-93C9-C35A0294B45C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4F3B26B5-DCEF-4EC6-AF0B-2B7638634BB4}" type="sibTrans" cxnId="{A35B3F8A-8BD2-4C2D-93C9-C35A0294B45C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DAA9BB0D-6F2E-4CAD-A1D3-70E4DB7A386C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2.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กลุ่ม องค์กรและหน่วยงาน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89802D0-51D1-4C89-B826-DCB60F71BF82}" type="parTrans" cxnId="{95C9A541-D62A-4BE4-AF30-9AFF969BEEC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6DA443C-B90E-4FC9-AE3A-8E8E0A058170}" type="sibTrans" cxnId="{95C9A541-D62A-4BE4-AF30-9AFF969BEEC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DFDD40A-9D25-4E60-99D4-807630149AB5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3.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เทคโนโลยี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9AF1DA1-5688-467F-8027-0B25273CB294}" type="parTrans" cxnId="{76C3A75C-7BE7-499B-821D-CB49E785BCAD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EBC15AB8-01DB-4FF0-A902-92A123D529BD}" type="sibTrans" cxnId="{76C3A75C-7BE7-499B-821D-CB49E785BCAD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2B40BD5-10E1-4B0A-B74F-0903148425BC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4.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อาชีพและเศรษฐกิจ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541D2960-6374-4B9C-A2FE-0FAED83C7BC0}" type="parTrans" cxnId="{470D0310-D377-4F44-AE1B-108DC776E163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FCEE70D-ADF5-41CA-A93A-4B2B6C8151D2}" type="sibTrans" cxnId="{470D0310-D377-4F44-AE1B-108DC776E163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6A7B03C-C76B-4A32-AF2E-3F485312F050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5.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ภูมิปัญญา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3826305B-90B1-406A-80F3-A77829F50A56}" type="parTrans" cxnId="{C37C3978-65B6-4C0A-8E2C-D808976F697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E521D00C-1772-474A-8DA9-4DA1B4C77483}" type="sibTrans" cxnId="{C37C3978-65B6-4C0A-8E2C-D808976F697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BA59D94-EAA5-44CA-8518-A3AA84B62C2A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6</a:t>
          </a:r>
          <a: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ทรัพยากร</a:t>
          </a:r>
          <a:b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</a:br>
          <a: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ธรรมชาติและสภาพภูมิประเทศ</a:t>
          </a:r>
          <a:endParaRPr lang="en-US" b="1" dirty="0">
            <a:solidFill>
              <a:schemeClr val="tx1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92A057B-044F-4E1E-8A48-80BA9928FB6A}" type="parTrans" cxnId="{CB52E53F-B4BF-45CE-B37F-558A35C0EC21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14E308B-3794-42DD-85FB-4787DED3702E}" type="sibTrans" cxnId="{CB52E53F-B4BF-45CE-B37F-558A35C0EC21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5CD4D44-8ADE-4CD0-BDF4-DE9ED639F66E}">
      <dgm:prSet phldrT="[Text]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en-US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FBC432D-8D72-4347-94C7-8835CBB62785}" type="sibTrans" cxnId="{A8F86B3C-7715-4701-8B09-5DAAD1028D2A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7B134C3-8F3B-4FD4-89F7-B88B5770D2D9}" type="parTrans" cxnId="{A8F86B3C-7715-4701-8B09-5DAAD1028D2A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FCF62E2-D99D-4ABC-A32A-57DE28DA13A8}">
      <dgm:prSet/>
      <dgm:spPr/>
      <dgm:t>
        <a:bodyPr/>
        <a:lstStyle/>
        <a:p>
          <a:endParaRPr lang="en-US"/>
        </a:p>
      </dgm:t>
    </dgm:pt>
    <dgm:pt modelId="{037689A9-1702-4DD6-BAC7-88E5F29033AE}" type="parTrans" cxnId="{D4DC25FF-104B-4DA0-9600-9596BA26492A}">
      <dgm:prSet/>
      <dgm:spPr/>
      <dgm:t>
        <a:bodyPr/>
        <a:lstStyle/>
        <a:p>
          <a:endParaRPr lang="en-US"/>
        </a:p>
      </dgm:t>
    </dgm:pt>
    <dgm:pt modelId="{320F8D0B-EFC9-45C3-AFA3-42C236B96013}" type="sibTrans" cxnId="{D4DC25FF-104B-4DA0-9600-9596BA26492A}">
      <dgm:prSet/>
      <dgm:spPr/>
      <dgm:t>
        <a:bodyPr/>
        <a:lstStyle/>
        <a:p>
          <a:endParaRPr lang="en-US"/>
        </a:p>
      </dgm:t>
    </dgm:pt>
    <dgm:pt modelId="{712ABB76-2799-4BB3-9012-110FB0A9499E}" type="pres">
      <dgm:prSet presAssocID="{C48AE86B-3B48-481C-8F48-55F0DAFEC9C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CA7AE59-20B2-451C-9C7D-ABAB6612442E}" type="pres">
      <dgm:prSet presAssocID="{B5CD4D44-8ADE-4CD0-BDF4-DE9ED639F66E}" presName="Parent" presStyleLbl="node0" presStyleIdx="0" presStyleCnt="1" custScaleX="93740" custScaleY="93737">
        <dgm:presLayoutVars>
          <dgm:chMax val="6"/>
          <dgm:chPref val="6"/>
        </dgm:presLayoutVars>
      </dgm:prSet>
      <dgm:spPr/>
    </dgm:pt>
    <dgm:pt modelId="{BEC0D2A5-76C5-4007-AD92-A681647F8208}" type="pres">
      <dgm:prSet presAssocID="{5120EFF2-BC3B-4F0E-AAD5-2F4E14CF9681}" presName="Accent1" presStyleCnt="0"/>
      <dgm:spPr/>
    </dgm:pt>
    <dgm:pt modelId="{737BB3AB-6085-4C20-BE70-6692FFCCD4B9}" type="pres">
      <dgm:prSet presAssocID="{5120EFF2-BC3B-4F0E-AAD5-2F4E14CF9681}" presName="Accent" presStyleLbl="bgShp" presStyleIdx="0" presStyleCnt="6"/>
      <dgm:spPr/>
    </dgm:pt>
    <dgm:pt modelId="{F8655FBE-43F8-47EB-858C-63C2B5F904C1}" type="pres">
      <dgm:prSet presAssocID="{5120EFF2-BC3B-4F0E-AAD5-2F4E14CF9681}" presName="Child1" presStyleLbl="node1" presStyleIdx="0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B2583C6E-7F68-4C39-A43A-5FB776AB23DD}" type="pres">
      <dgm:prSet presAssocID="{DAA9BB0D-6F2E-4CAD-A1D3-70E4DB7A386C}" presName="Accent2" presStyleCnt="0"/>
      <dgm:spPr/>
    </dgm:pt>
    <dgm:pt modelId="{2640311E-CA61-4343-84CE-E248132F3DFF}" type="pres">
      <dgm:prSet presAssocID="{DAA9BB0D-6F2E-4CAD-A1D3-70E4DB7A386C}" presName="Accent" presStyleLbl="bgShp" presStyleIdx="1" presStyleCnt="6"/>
      <dgm:spPr/>
    </dgm:pt>
    <dgm:pt modelId="{A2F308FD-C89C-4B7F-8F45-B5AC2D322F03}" type="pres">
      <dgm:prSet presAssocID="{DAA9BB0D-6F2E-4CAD-A1D3-70E4DB7A386C}" presName="Child2" presStyleLbl="node1" presStyleIdx="1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4E6E0C0F-8426-4673-A6EA-9116BD627FF3}" type="pres">
      <dgm:prSet presAssocID="{9DFDD40A-9D25-4E60-99D4-807630149AB5}" presName="Accent3" presStyleCnt="0"/>
      <dgm:spPr/>
    </dgm:pt>
    <dgm:pt modelId="{2EC7109C-94A9-41EA-98A5-E3DED3F84425}" type="pres">
      <dgm:prSet presAssocID="{9DFDD40A-9D25-4E60-99D4-807630149AB5}" presName="Accent" presStyleLbl="bgShp" presStyleIdx="2" presStyleCnt="6"/>
      <dgm:spPr/>
    </dgm:pt>
    <dgm:pt modelId="{1B3A12D1-2FE8-4FDB-8AE6-CD36A6C6E55C}" type="pres">
      <dgm:prSet presAssocID="{9DFDD40A-9D25-4E60-99D4-807630149AB5}" presName="Child3" presStyleLbl="node1" presStyleIdx="2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998F65F4-B2FF-436F-83C9-59432639C38C}" type="pres">
      <dgm:prSet presAssocID="{92B40BD5-10E1-4B0A-B74F-0903148425BC}" presName="Accent4" presStyleCnt="0"/>
      <dgm:spPr/>
    </dgm:pt>
    <dgm:pt modelId="{CE1BD32A-1BE5-424C-AEFD-B31F1292231E}" type="pres">
      <dgm:prSet presAssocID="{92B40BD5-10E1-4B0A-B74F-0903148425BC}" presName="Accent" presStyleLbl="bgShp" presStyleIdx="3" presStyleCnt="6"/>
      <dgm:spPr/>
    </dgm:pt>
    <dgm:pt modelId="{1314D62C-00F5-4009-B1C7-E1D9F9335D83}" type="pres">
      <dgm:prSet presAssocID="{92B40BD5-10E1-4B0A-B74F-0903148425BC}" presName="Child4" presStyleLbl="node1" presStyleIdx="3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5B5A2AB7-94E2-410B-9239-FFF2CD7537A8}" type="pres">
      <dgm:prSet presAssocID="{26A7B03C-C76B-4A32-AF2E-3F485312F050}" presName="Accent5" presStyleCnt="0"/>
      <dgm:spPr/>
    </dgm:pt>
    <dgm:pt modelId="{F107C66A-55A7-4168-8760-6D8C428B0FB7}" type="pres">
      <dgm:prSet presAssocID="{26A7B03C-C76B-4A32-AF2E-3F485312F050}" presName="Accent" presStyleLbl="bgShp" presStyleIdx="4" presStyleCnt="6" custLinFactNeighborX="-20657" custLinFactNeighborY="-9950"/>
      <dgm:spPr/>
    </dgm:pt>
    <dgm:pt modelId="{EF726B2E-8F65-43CB-A933-77342314F8DA}" type="pres">
      <dgm:prSet presAssocID="{26A7B03C-C76B-4A32-AF2E-3F485312F050}" presName="Child5" presStyleLbl="node1" presStyleIdx="4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EDEDA3BC-FA97-4E7D-B776-5595360BDF0F}" type="pres">
      <dgm:prSet presAssocID="{FBA59D94-EAA5-44CA-8518-A3AA84B62C2A}" presName="Accent6" presStyleCnt="0"/>
      <dgm:spPr/>
    </dgm:pt>
    <dgm:pt modelId="{D360FE5A-1B0B-4A7C-A271-346AF0722D2F}" type="pres">
      <dgm:prSet presAssocID="{FBA59D94-EAA5-44CA-8518-A3AA84B62C2A}" presName="Accent" presStyleLbl="bgShp" presStyleIdx="5" presStyleCnt="6"/>
      <dgm:spPr/>
    </dgm:pt>
    <dgm:pt modelId="{B30A111B-981C-4AE4-88CC-681BC9207ED7}" type="pres">
      <dgm:prSet presAssocID="{FBA59D94-EAA5-44CA-8518-A3AA84B62C2A}" presName="Child6" presStyleLbl="node1" presStyleIdx="5" presStyleCnt="6" custScaleX="116258" custScaleY="116258">
        <dgm:presLayoutVars>
          <dgm:chMax val="0"/>
          <dgm:chPref val="0"/>
          <dgm:bulletEnabled val="1"/>
        </dgm:presLayoutVars>
      </dgm:prSet>
      <dgm:spPr/>
    </dgm:pt>
  </dgm:ptLst>
  <dgm:cxnLst>
    <dgm:cxn modelId="{62C12500-7A3D-4A22-9D28-33B13BBECC60}" type="presOf" srcId="{B5CD4D44-8ADE-4CD0-BDF4-DE9ED639F66E}" destId="{ECA7AE59-20B2-451C-9C7D-ABAB6612442E}" srcOrd="0" destOrd="0" presId="urn:microsoft.com/office/officeart/2011/layout/HexagonRadial"/>
    <dgm:cxn modelId="{470D0310-D377-4F44-AE1B-108DC776E163}" srcId="{B5CD4D44-8ADE-4CD0-BDF4-DE9ED639F66E}" destId="{92B40BD5-10E1-4B0A-B74F-0903148425BC}" srcOrd="3" destOrd="0" parTransId="{541D2960-6374-4B9C-A2FE-0FAED83C7BC0}" sibTransId="{8FCEE70D-ADF5-41CA-A93A-4B2B6C8151D2}"/>
    <dgm:cxn modelId="{A8F86B3C-7715-4701-8B09-5DAAD1028D2A}" srcId="{C48AE86B-3B48-481C-8F48-55F0DAFEC9CF}" destId="{B5CD4D44-8ADE-4CD0-BDF4-DE9ED639F66E}" srcOrd="0" destOrd="0" parTransId="{B7B134C3-8F3B-4FD4-89F7-B88B5770D2D9}" sibTransId="{2FBC432D-8D72-4347-94C7-8835CBB62785}"/>
    <dgm:cxn modelId="{CB52E53F-B4BF-45CE-B37F-558A35C0EC21}" srcId="{B5CD4D44-8ADE-4CD0-BDF4-DE9ED639F66E}" destId="{FBA59D94-EAA5-44CA-8518-A3AA84B62C2A}" srcOrd="5" destOrd="0" parTransId="{292A057B-044F-4E1E-8A48-80BA9928FB6A}" sibTransId="{914E308B-3794-42DD-85FB-4787DED3702E}"/>
    <dgm:cxn modelId="{1FFBA15C-C742-4442-8F77-3404A2F3AEAC}" type="presOf" srcId="{DAA9BB0D-6F2E-4CAD-A1D3-70E4DB7A386C}" destId="{A2F308FD-C89C-4B7F-8F45-B5AC2D322F03}" srcOrd="0" destOrd="0" presId="urn:microsoft.com/office/officeart/2011/layout/HexagonRadial"/>
    <dgm:cxn modelId="{76C3A75C-7BE7-499B-821D-CB49E785BCAD}" srcId="{B5CD4D44-8ADE-4CD0-BDF4-DE9ED639F66E}" destId="{9DFDD40A-9D25-4E60-99D4-807630149AB5}" srcOrd="2" destOrd="0" parTransId="{B9AF1DA1-5688-467F-8027-0B25273CB294}" sibTransId="{EBC15AB8-01DB-4FF0-A902-92A123D529BD}"/>
    <dgm:cxn modelId="{95C9A541-D62A-4BE4-AF30-9AFF969BEEC2}" srcId="{B5CD4D44-8ADE-4CD0-BDF4-DE9ED639F66E}" destId="{DAA9BB0D-6F2E-4CAD-A1D3-70E4DB7A386C}" srcOrd="1" destOrd="0" parTransId="{889802D0-51D1-4C89-B826-DCB60F71BF82}" sibTransId="{06DA443C-B90E-4FC9-AE3A-8E8E0A058170}"/>
    <dgm:cxn modelId="{BA331345-7916-4EA5-A266-FD15E039F698}" type="presOf" srcId="{9DFDD40A-9D25-4E60-99D4-807630149AB5}" destId="{1B3A12D1-2FE8-4FDB-8AE6-CD36A6C6E55C}" srcOrd="0" destOrd="0" presId="urn:microsoft.com/office/officeart/2011/layout/HexagonRadial"/>
    <dgm:cxn modelId="{1C7D8A4D-0FE7-476A-89F9-5F1ED1F2AF3E}" type="presOf" srcId="{5120EFF2-BC3B-4F0E-AAD5-2F4E14CF9681}" destId="{F8655FBE-43F8-47EB-858C-63C2B5F904C1}" srcOrd="0" destOrd="0" presId="urn:microsoft.com/office/officeart/2011/layout/HexagonRadial"/>
    <dgm:cxn modelId="{C37C3978-65B6-4C0A-8E2C-D808976F6972}" srcId="{B5CD4D44-8ADE-4CD0-BDF4-DE9ED639F66E}" destId="{26A7B03C-C76B-4A32-AF2E-3F485312F050}" srcOrd="4" destOrd="0" parTransId="{3826305B-90B1-406A-80F3-A77829F50A56}" sibTransId="{E521D00C-1772-474A-8DA9-4DA1B4C77483}"/>
    <dgm:cxn modelId="{0D187358-550A-4D49-AD99-507B38CB9456}" type="presOf" srcId="{92B40BD5-10E1-4B0A-B74F-0903148425BC}" destId="{1314D62C-00F5-4009-B1C7-E1D9F9335D83}" srcOrd="0" destOrd="0" presId="urn:microsoft.com/office/officeart/2011/layout/HexagonRadial"/>
    <dgm:cxn modelId="{B105CA7B-2631-4B48-826B-04AE8B281427}" type="presOf" srcId="{26A7B03C-C76B-4A32-AF2E-3F485312F050}" destId="{EF726B2E-8F65-43CB-A933-77342314F8DA}" srcOrd="0" destOrd="0" presId="urn:microsoft.com/office/officeart/2011/layout/HexagonRadial"/>
    <dgm:cxn modelId="{A35B3F8A-8BD2-4C2D-93C9-C35A0294B45C}" srcId="{B5CD4D44-8ADE-4CD0-BDF4-DE9ED639F66E}" destId="{5120EFF2-BC3B-4F0E-AAD5-2F4E14CF9681}" srcOrd="0" destOrd="0" parTransId="{915412A1-2268-4D52-81C8-42576E22C041}" sibTransId="{4F3B26B5-DCEF-4EC6-AF0B-2B7638634BB4}"/>
    <dgm:cxn modelId="{9F9EFD94-B29E-4AD4-8091-340A5EF59B91}" type="presOf" srcId="{FBA59D94-EAA5-44CA-8518-A3AA84B62C2A}" destId="{B30A111B-981C-4AE4-88CC-681BC9207ED7}" srcOrd="0" destOrd="0" presId="urn:microsoft.com/office/officeart/2011/layout/HexagonRadial"/>
    <dgm:cxn modelId="{50D277D3-F891-4B66-AA6A-B6F6656DFB58}" type="presOf" srcId="{C48AE86B-3B48-481C-8F48-55F0DAFEC9CF}" destId="{712ABB76-2799-4BB3-9012-110FB0A9499E}" srcOrd="0" destOrd="0" presId="urn:microsoft.com/office/officeart/2011/layout/HexagonRadial"/>
    <dgm:cxn modelId="{D4DC25FF-104B-4DA0-9600-9596BA26492A}" srcId="{C48AE86B-3B48-481C-8F48-55F0DAFEC9CF}" destId="{FFCF62E2-D99D-4ABC-A32A-57DE28DA13A8}" srcOrd="1" destOrd="0" parTransId="{037689A9-1702-4DD6-BAC7-88E5F29033AE}" sibTransId="{320F8D0B-EFC9-45C3-AFA3-42C236B96013}"/>
    <dgm:cxn modelId="{557E8C68-866F-4380-AAE0-76D432B7560F}" type="presParOf" srcId="{712ABB76-2799-4BB3-9012-110FB0A9499E}" destId="{ECA7AE59-20B2-451C-9C7D-ABAB6612442E}" srcOrd="0" destOrd="0" presId="urn:microsoft.com/office/officeart/2011/layout/HexagonRadial"/>
    <dgm:cxn modelId="{945CEF64-659B-464A-8C7A-7C7623FECD96}" type="presParOf" srcId="{712ABB76-2799-4BB3-9012-110FB0A9499E}" destId="{BEC0D2A5-76C5-4007-AD92-A681647F8208}" srcOrd="1" destOrd="0" presId="urn:microsoft.com/office/officeart/2011/layout/HexagonRadial"/>
    <dgm:cxn modelId="{4347BA43-DB19-467B-ABE7-224FC54FE0E9}" type="presParOf" srcId="{BEC0D2A5-76C5-4007-AD92-A681647F8208}" destId="{737BB3AB-6085-4C20-BE70-6692FFCCD4B9}" srcOrd="0" destOrd="0" presId="urn:microsoft.com/office/officeart/2011/layout/HexagonRadial"/>
    <dgm:cxn modelId="{0BA69353-8D88-427B-9615-5AEF44837A84}" type="presParOf" srcId="{712ABB76-2799-4BB3-9012-110FB0A9499E}" destId="{F8655FBE-43F8-47EB-858C-63C2B5F904C1}" srcOrd="2" destOrd="0" presId="urn:microsoft.com/office/officeart/2011/layout/HexagonRadial"/>
    <dgm:cxn modelId="{D9B3BE9E-EB40-4DE8-B240-B452BF60F614}" type="presParOf" srcId="{712ABB76-2799-4BB3-9012-110FB0A9499E}" destId="{B2583C6E-7F68-4C39-A43A-5FB776AB23DD}" srcOrd="3" destOrd="0" presId="urn:microsoft.com/office/officeart/2011/layout/HexagonRadial"/>
    <dgm:cxn modelId="{08C5C503-8951-41B1-BA00-C3BA4E8D5A01}" type="presParOf" srcId="{B2583C6E-7F68-4C39-A43A-5FB776AB23DD}" destId="{2640311E-CA61-4343-84CE-E248132F3DFF}" srcOrd="0" destOrd="0" presId="urn:microsoft.com/office/officeart/2011/layout/HexagonRadial"/>
    <dgm:cxn modelId="{AD8FE9F2-106C-4B80-B09C-52237E9C5BBC}" type="presParOf" srcId="{712ABB76-2799-4BB3-9012-110FB0A9499E}" destId="{A2F308FD-C89C-4B7F-8F45-B5AC2D322F03}" srcOrd="4" destOrd="0" presId="urn:microsoft.com/office/officeart/2011/layout/HexagonRadial"/>
    <dgm:cxn modelId="{1C496B4F-4A85-4E91-A601-EA0476FE4E89}" type="presParOf" srcId="{712ABB76-2799-4BB3-9012-110FB0A9499E}" destId="{4E6E0C0F-8426-4673-A6EA-9116BD627FF3}" srcOrd="5" destOrd="0" presId="urn:microsoft.com/office/officeart/2011/layout/HexagonRadial"/>
    <dgm:cxn modelId="{B10DC1B0-6469-4A1D-AF44-BBDEEDA54E92}" type="presParOf" srcId="{4E6E0C0F-8426-4673-A6EA-9116BD627FF3}" destId="{2EC7109C-94A9-41EA-98A5-E3DED3F84425}" srcOrd="0" destOrd="0" presId="urn:microsoft.com/office/officeart/2011/layout/HexagonRadial"/>
    <dgm:cxn modelId="{3B2FB637-E497-4AC3-8505-2AC4083128D2}" type="presParOf" srcId="{712ABB76-2799-4BB3-9012-110FB0A9499E}" destId="{1B3A12D1-2FE8-4FDB-8AE6-CD36A6C6E55C}" srcOrd="6" destOrd="0" presId="urn:microsoft.com/office/officeart/2011/layout/HexagonRadial"/>
    <dgm:cxn modelId="{0CBA2CAE-5321-4759-AAB5-9E4FF47154A0}" type="presParOf" srcId="{712ABB76-2799-4BB3-9012-110FB0A9499E}" destId="{998F65F4-B2FF-436F-83C9-59432639C38C}" srcOrd="7" destOrd="0" presId="urn:microsoft.com/office/officeart/2011/layout/HexagonRadial"/>
    <dgm:cxn modelId="{879AEE09-F454-477D-A3CE-588C85E99E48}" type="presParOf" srcId="{998F65F4-B2FF-436F-83C9-59432639C38C}" destId="{CE1BD32A-1BE5-424C-AEFD-B31F1292231E}" srcOrd="0" destOrd="0" presId="urn:microsoft.com/office/officeart/2011/layout/HexagonRadial"/>
    <dgm:cxn modelId="{B88FF8CF-90D3-4898-BD9D-C8A32BFE07F5}" type="presParOf" srcId="{712ABB76-2799-4BB3-9012-110FB0A9499E}" destId="{1314D62C-00F5-4009-B1C7-E1D9F9335D83}" srcOrd="8" destOrd="0" presId="urn:microsoft.com/office/officeart/2011/layout/HexagonRadial"/>
    <dgm:cxn modelId="{5E99EB88-3762-4BC2-8982-0312CF6C219E}" type="presParOf" srcId="{712ABB76-2799-4BB3-9012-110FB0A9499E}" destId="{5B5A2AB7-94E2-410B-9239-FFF2CD7537A8}" srcOrd="9" destOrd="0" presId="urn:microsoft.com/office/officeart/2011/layout/HexagonRadial"/>
    <dgm:cxn modelId="{6E4CE360-F857-4B20-AA56-180610B962E3}" type="presParOf" srcId="{5B5A2AB7-94E2-410B-9239-FFF2CD7537A8}" destId="{F107C66A-55A7-4168-8760-6D8C428B0FB7}" srcOrd="0" destOrd="0" presId="urn:microsoft.com/office/officeart/2011/layout/HexagonRadial"/>
    <dgm:cxn modelId="{6FBC399C-343C-4C7B-8A24-117DD16764E5}" type="presParOf" srcId="{712ABB76-2799-4BB3-9012-110FB0A9499E}" destId="{EF726B2E-8F65-43CB-A933-77342314F8DA}" srcOrd="10" destOrd="0" presId="urn:microsoft.com/office/officeart/2011/layout/HexagonRadial"/>
    <dgm:cxn modelId="{1488E8F3-8350-4873-8FDE-4127B3295A61}" type="presParOf" srcId="{712ABB76-2799-4BB3-9012-110FB0A9499E}" destId="{EDEDA3BC-FA97-4E7D-B776-5595360BDF0F}" srcOrd="11" destOrd="0" presId="urn:microsoft.com/office/officeart/2011/layout/HexagonRadial"/>
    <dgm:cxn modelId="{9767C198-5089-461E-8A13-1A8B78350E5F}" type="presParOf" srcId="{EDEDA3BC-FA97-4E7D-B776-5595360BDF0F}" destId="{D360FE5A-1B0B-4A7C-A271-346AF0722D2F}" srcOrd="0" destOrd="0" presId="urn:microsoft.com/office/officeart/2011/layout/HexagonRadial"/>
    <dgm:cxn modelId="{0DE97383-833D-4040-9D3A-7C6C699211D3}" type="presParOf" srcId="{712ABB76-2799-4BB3-9012-110FB0A9499E}" destId="{B30A111B-981C-4AE4-88CC-681BC9207ED7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8AE86B-3B48-481C-8F48-55F0DAFEC9CF}" type="doc">
      <dgm:prSet loTypeId="urn:microsoft.com/office/officeart/2011/layout/HexagonRadial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5120EFF2-BC3B-4F0E-AAD5-2F4E14CF9681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1.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ประเพณี วัฒนธรรมและประวัติศาสตร์ชุมชน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15412A1-2268-4D52-81C8-42576E22C041}" type="parTrans" cxnId="{A35B3F8A-8BD2-4C2D-93C9-C35A0294B45C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4F3B26B5-DCEF-4EC6-AF0B-2B7638634BB4}" type="sibTrans" cxnId="{A35B3F8A-8BD2-4C2D-93C9-C35A0294B45C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DAA9BB0D-6F2E-4CAD-A1D3-70E4DB7A386C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2.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กลุ่ม องค์กรและหน่วยงาน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89802D0-51D1-4C89-B826-DCB60F71BF82}" type="parTrans" cxnId="{95C9A541-D62A-4BE4-AF30-9AFF969BEEC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6DA443C-B90E-4FC9-AE3A-8E8E0A058170}" type="sibTrans" cxnId="{95C9A541-D62A-4BE4-AF30-9AFF969BEEC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DFDD40A-9D25-4E60-99D4-807630149AB5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3.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เทคโนโลยี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9AF1DA1-5688-467F-8027-0B25273CB294}" type="parTrans" cxnId="{76C3A75C-7BE7-499B-821D-CB49E785BCAD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EBC15AB8-01DB-4FF0-A902-92A123D529BD}" type="sibTrans" cxnId="{76C3A75C-7BE7-499B-821D-CB49E785BCAD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2B40BD5-10E1-4B0A-B74F-0903148425BC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4.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อาชีพและเศรษฐกิจ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541D2960-6374-4B9C-A2FE-0FAED83C7BC0}" type="parTrans" cxnId="{470D0310-D377-4F44-AE1B-108DC776E163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FCEE70D-ADF5-41CA-A93A-4B2B6C8151D2}" type="sibTrans" cxnId="{470D0310-D377-4F44-AE1B-108DC776E163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6A7B03C-C76B-4A32-AF2E-3F485312F050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5.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ภูมิปัญญา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3826305B-90B1-406A-80F3-A77829F50A56}" type="parTrans" cxnId="{C37C3978-65B6-4C0A-8E2C-D808976F697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E521D00C-1772-474A-8DA9-4DA1B4C77483}" type="sibTrans" cxnId="{C37C3978-65B6-4C0A-8E2C-D808976F697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BA59D94-EAA5-44CA-8518-A3AA84B62C2A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6.</a:t>
          </a:r>
          <a: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ทรัพยากร</a:t>
          </a:r>
          <a:b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</a:br>
          <a: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ธรรมชาติและสภาพภูมิประเทศ</a:t>
          </a:r>
          <a:endParaRPr lang="en-US" b="1" dirty="0">
            <a:solidFill>
              <a:schemeClr val="tx1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92A057B-044F-4E1E-8A48-80BA9928FB6A}" type="parTrans" cxnId="{CB52E53F-B4BF-45CE-B37F-558A35C0EC21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14E308B-3794-42DD-85FB-4787DED3702E}" type="sibTrans" cxnId="{CB52E53F-B4BF-45CE-B37F-558A35C0EC21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5CD4D44-8ADE-4CD0-BDF4-DE9ED639F66E}">
      <dgm:prSet phldrT="[Text]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en-US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FBC432D-8D72-4347-94C7-8835CBB62785}" type="sibTrans" cxnId="{A8F86B3C-7715-4701-8B09-5DAAD1028D2A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7B134C3-8F3B-4FD4-89F7-B88B5770D2D9}" type="parTrans" cxnId="{A8F86B3C-7715-4701-8B09-5DAAD1028D2A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FCF62E2-D99D-4ABC-A32A-57DE28DA13A8}">
      <dgm:prSet/>
      <dgm:spPr/>
      <dgm:t>
        <a:bodyPr/>
        <a:lstStyle/>
        <a:p>
          <a:endParaRPr lang="en-US"/>
        </a:p>
      </dgm:t>
    </dgm:pt>
    <dgm:pt modelId="{037689A9-1702-4DD6-BAC7-88E5F29033AE}" type="parTrans" cxnId="{D4DC25FF-104B-4DA0-9600-9596BA26492A}">
      <dgm:prSet/>
      <dgm:spPr/>
      <dgm:t>
        <a:bodyPr/>
        <a:lstStyle/>
        <a:p>
          <a:endParaRPr lang="en-US"/>
        </a:p>
      </dgm:t>
    </dgm:pt>
    <dgm:pt modelId="{320F8D0B-EFC9-45C3-AFA3-42C236B96013}" type="sibTrans" cxnId="{D4DC25FF-104B-4DA0-9600-9596BA26492A}">
      <dgm:prSet/>
      <dgm:spPr/>
      <dgm:t>
        <a:bodyPr/>
        <a:lstStyle/>
        <a:p>
          <a:endParaRPr lang="en-US"/>
        </a:p>
      </dgm:t>
    </dgm:pt>
    <dgm:pt modelId="{712ABB76-2799-4BB3-9012-110FB0A9499E}" type="pres">
      <dgm:prSet presAssocID="{C48AE86B-3B48-481C-8F48-55F0DAFEC9C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CA7AE59-20B2-451C-9C7D-ABAB6612442E}" type="pres">
      <dgm:prSet presAssocID="{B5CD4D44-8ADE-4CD0-BDF4-DE9ED639F66E}" presName="Parent" presStyleLbl="node0" presStyleIdx="0" presStyleCnt="1" custScaleX="93740" custScaleY="93737">
        <dgm:presLayoutVars>
          <dgm:chMax val="6"/>
          <dgm:chPref val="6"/>
        </dgm:presLayoutVars>
      </dgm:prSet>
      <dgm:spPr/>
    </dgm:pt>
    <dgm:pt modelId="{BEC0D2A5-76C5-4007-AD92-A681647F8208}" type="pres">
      <dgm:prSet presAssocID="{5120EFF2-BC3B-4F0E-AAD5-2F4E14CF9681}" presName="Accent1" presStyleCnt="0"/>
      <dgm:spPr/>
    </dgm:pt>
    <dgm:pt modelId="{737BB3AB-6085-4C20-BE70-6692FFCCD4B9}" type="pres">
      <dgm:prSet presAssocID="{5120EFF2-BC3B-4F0E-AAD5-2F4E14CF9681}" presName="Accent" presStyleLbl="bgShp" presStyleIdx="0" presStyleCnt="6"/>
      <dgm:spPr/>
    </dgm:pt>
    <dgm:pt modelId="{F8655FBE-43F8-47EB-858C-63C2B5F904C1}" type="pres">
      <dgm:prSet presAssocID="{5120EFF2-BC3B-4F0E-AAD5-2F4E14CF9681}" presName="Child1" presStyleLbl="node1" presStyleIdx="0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B2583C6E-7F68-4C39-A43A-5FB776AB23DD}" type="pres">
      <dgm:prSet presAssocID="{DAA9BB0D-6F2E-4CAD-A1D3-70E4DB7A386C}" presName="Accent2" presStyleCnt="0"/>
      <dgm:spPr/>
    </dgm:pt>
    <dgm:pt modelId="{2640311E-CA61-4343-84CE-E248132F3DFF}" type="pres">
      <dgm:prSet presAssocID="{DAA9BB0D-6F2E-4CAD-A1D3-70E4DB7A386C}" presName="Accent" presStyleLbl="bgShp" presStyleIdx="1" presStyleCnt="6"/>
      <dgm:spPr/>
    </dgm:pt>
    <dgm:pt modelId="{A2F308FD-C89C-4B7F-8F45-B5AC2D322F03}" type="pres">
      <dgm:prSet presAssocID="{DAA9BB0D-6F2E-4CAD-A1D3-70E4DB7A386C}" presName="Child2" presStyleLbl="node1" presStyleIdx="1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4E6E0C0F-8426-4673-A6EA-9116BD627FF3}" type="pres">
      <dgm:prSet presAssocID="{9DFDD40A-9D25-4E60-99D4-807630149AB5}" presName="Accent3" presStyleCnt="0"/>
      <dgm:spPr/>
    </dgm:pt>
    <dgm:pt modelId="{2EC7109C-94A9-41EA-98A5-E3DED3F84425}" type="pres">
      <dgm:prSet presAssocID="{9DFDD40A-9D25-4E60-99D4-807630149AB5}" presName="Accent" presStyleLbl="bgShp" presStyleIdx="2" presStyleCnt="6"/>
      <dgm:spPr/>
    </dgm:pt>
    <dgm:pt modelId="{1B3A12D1-2FE8-4FDB-8AE6-CD36A6C6E55C}" type="pres">
      <dgm:prSet presAssocID="{9DFDD40A-9D25-4E60-99D4-807630149AB5}" presName="Child3" presStyleLbl="node1" presStyleIdx="2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998F65F4-B2FF-436F-83C9-59432639C38C}" type="pres">
      <dgm:prSet presAssocID="{92B40BD5-10E1-4B0A-B74F-0903148425BC}" presName="Accent4" presStyleCnt="0"/>
      <dgm:spPr/>
    </dgm:pt>
    <dgm:pt modelId="{CE1BD32A-1BE5-424C-AEFD-B31F1292231E}" type="pres">
      <dgm:prSet presAssocID="{92B40BD5-10E1-4B0A-B74F-0903148425BC}" presName="Accent" presStyleLbl="bgShp" presStyleIdx="3" presStyleCnt="6"/>
      <dgm:spPr/>
    </dgm:pt>
    <dgm:pt modelId="{1314D62C-00F5-4009-B1C7-E1D9F9335D83}" type="pres">
      <dgm:prSet presAssocID="{92B40BD5-10E1-4B0A-B74F-0903148425BC}" presName="Child4" presStyleLbl="node1" presStyleIdx="3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5B5A2AB7-94E2-410B-9239-FFF2CD7537A8}" type="pres">
      <dgm:prSet presAssocID="{26A7B03C-C76B-4A32-AF2E-3F485312F050}" presName="Accent5" presStyleCnt="0"/>
      <dgm:spPr/>
    </dgm:pt>
    <dgm:pt modelId="{F107C66A-55A7-4168-8760-6D8C428B0FB7}" type="pres">
      <dgm:prSet presAssocID="{26A7B03C-C76B-4A32-AF2E-3F485312F050}" presName="Accent" presStyleLbl="bgShp" presStyleIdx="4" presStyleCnt="6" custLinFactNeighborX="-20657" custLinFactNeighborY="-9950"/>
      <dgm:spPr/>
    </dgm:pt>
    <dgm:pt modelId="{EF726B2E-8F65-43CB-A933-77342314F8DA}" type="pres">
      <dgm:prSet presAssocID="{26A7B03C-C76B-4A32-AF2E-3F485312F050}" presName="Child5" presStyleLbl="node1" presStyleIdx="4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EDEDA3BC-FA97-4E7D-B776-5595360BDF0F}" type="pres">
      <dgm:prSet presAssocID="{FBA59D94-EAA5-44CA-8518-A3AA84B62C2A}" presName="Accent6" presStyleCnt="0"/>
      <dgm:spPr/>
    </dgm:pt>
    <dgm:pt modelId="{D360FE5A-1B0B-4A7C-A271-346AF0722D2F}" type="pres">
      <dgm:prSet presAssocID="{FBA59D94-EAA5-44CA-8518-A3AA84B62C2A}" presName="Accent" presStyleLbl="bgShp" presStyleIdx="5" presStyleCnt="6"/>
      <dgm:spPr/>
    </dgm:pt>
    <dgm:pt modelId="{B30A111B-981C-4AE4-88CC-681BC9207ED7}" type="pres">
      <dgm:prSet presAssocID="{FBA59D94-EAA5-44CA-8518-A3AA84B62C2A}" presName="Child6" presStyleLbl="node1" presStyleIdx="5" presStyleCnt="6" custScaleX="116258" custScaleY="116258">
        <dgm:presLayoutVars>
          <dgm:chMax val="0"/>
          <dgm:chPref val="0"/>
          <dgm:bulletEnabled val="1"/>
        </dgm:presLayoutVars>
      </dgm:prSet>
      <dgm:spPr/>
    </dgm:pt>
  </dgm:ptLst>
  <dgm:cxnLst>
    <dgm:cxn modelId="{62C12500-7A3D-4A22-9D28-33B13BBECC60}" type="presOf" srcId="{B5CD4D44-8ADE-4CD0-BDF4-DE9ED639F66E}" destId="{ECA7AE59-20B2-451C-9C7D-ABAB6612442E}" srcOrd="0" destOrd="0" presId="urn:microsoft.com/office/officeart/2011/layout/HexagonRadial"/>
    <dgm:cxn modelId="{470D0310-D377-4F44-AE1B-108DC776E163}" srcId="{B5CD4D44-8ADE-4CD0-BDF4-DE9ED639F66E}" destId="{92B40BD5-10E1-4B0A-B74F-0903148425BC}" srcOrd="3" destOrd="0" parTransId="{541D2960-6374-4B9C-A2FE-0FAED83C7BC0}" sibTransId="{8FCEE70D-ADF5-41CA-A93A-4B2B6C8151D2}"/>
    <dgm:cxn modelId="{A8F86B3C-7715-4701-8B09-5DAAD1028D2A}" srcId="{C48AE86B-3B48-481C-8F48-55F0DAFEC9CF}" destId="{B5CD4D44-8ADE-4CD0-BDF4-DE9ED639F66E}" srcOrd="0" destOrd="0" parTransId="{B7B134C3-8F3B-4FD4-89F7-B88B5770D2D9}" sibTransId="{2FBC432D-8D72-4347-94C7-8835CBB62785}"/>
    <dgm:cxn modelId="{CB52E53F-B4BF-45CE-B37F-558A35C0EC21}" srcId="{B5CD4D44-8ADE-4CD0-BDF4-DE9ED639F66E}" destId="{FBA59D94-EAA5-44CA-8518-A3AA84B62C2A}" srcOrd="5" destOrd="0" parTransId="{292A057B-044F-4E1E-8A48-80BA9928FB6A}" sibTransId="{914E308B-3794-42DD-85FB-4787DED3702E}"/>
    <dgm:cxn modelId="{1FFBA15C-C742-4442-8F77-3404A2F3AEAC}" type="presOf" srcId="{DAA9BB0D-6F2E-4CAD-A1D3-70E4DB7A386C}" destId="{A2F308FD-C89C-4B7F-8F45-B5AC2D322F03}" srcOrd="0" destOrd="0" presId="urn:microsoft.com/office/officeart/2011/layout/HexagonRadial"/>
    <dgm:cxn modelId="{76C3A75C-7BE7-499B-821D-CB49E785BCAD}" srcId="{B5CD4D44-8ADE-4CD0-BDF4-DE9ED639F66E}" destId="{9DFDD40A-9D25-4E60-99D4-807630149AB5}" srcOrd="2" destOrd="0" parTransId="{B9AF1DA1-5688-467F-8027-0B25273CB294}" sibTransId="{EBC15AB8-01DB-4FF0-A902-92A123D529BD}"/>
    <dgm:cxn modelId="{95C9A541-D62A-4BE4-AF30-9AFF969BEEC2}" srcId="{B5CD4D44-8ADE-4CD0-BDF4-DE9ED639F66E}" destId="{DAA9BB0D-6F2E-4CAD-A1D3-70E4DB7A386C}" srcOrd="1" destOrd="0" parTransId="{889802D0-51D1-4C89-B826-DCB60F71BF82}" sibTransId="{06DA443C-B90E-4FC9-AE3A-8E8E0A058170}"/>
    <dgm:cxn modelId="{BA331345-7916-4EA5-A266-FD15E039F698}" type="presOf" srcId="{9DFDD40A-9D25-4E60-99D4-807630149AB5}" destId="{1B3A12D1-2FE8-4FDB-8AE6-CD36A6C6E55C}" srcOrd="0" destOrd="0" presId="urn:microsoft.com/office/officeart/2011/layout/HexagonRadial"/>
    <dgm:cxn modelId="{1C7D8A4D-0FE7-476A-89F9-5F1ED1F2AF3E}" type="presOf" srcId="{5120EFF2-BC3B-4F0E-AAD5-2F4E14CF9681}" destId="{F8655FBE-43F8-47EB-858C-63C2B5F904C1}" srcOrd="0" destOrd="0" presId="urn:microsoft.com/office/officeart/2011/layout/HexagonRadial"/>
    <dgm:cxn modelId="{C37C3978-65B6-4C0A-8E2C-D808976F6972}" srcId="{B5CD4D44-8ADE-4CD0-BDF4-DE9ED639F66E}" destId="{26A7B03C-C76B-4A32-AF2E-3F485312F050}" srcOrd="4" destOrd="0" parTransId="{3826305B-90B1-406A-80F3-A77829F50A56}" sibTransId="{E521D00C-1772-474A-8DA9-4DA1B4C77483}"/>
    <dgm:cxn modelId="{0D187358-550A-4D49-AD99-507B38CB9456}" type="presOf" srcId="{92B40BD5-10E1-4B0A-B74F-0903148425BC}" destId="{1314D62C-00F5-4009-B1C7-E1D9F9335D83}" srcOrd="0" destOrd="0" presId="urn:microsoft.com/office/officeart/2011/layout/HexagonRadial"/>
    <dgm:cxn modelId="{B105CA7B-2631-4B48-826B-04AE8B281427}" type="presOf" srcId="{26A7B03C-C76B-4A32-AF2E-3F485312F050}" destId="{EF726B2E-8F65-43CB-A933-77342314F8DA}" srcOrd="0" destOrd="0" presId="urn:microsoft.com/office/officeart/2011/layout/HexagonRadial"/>
    <dgm:cxn modelId="{A35B3F8A-8BD2-4C2D-93C9-C35A0294B45C}" srcId="{B5CD4D44-8ADE-4CD0-BDF4-DE9ED639F66E}" destId="{5120EFF2-BC3B-4F0E-AAD5-2F4E14CF9681}" srcOrd="0" destOrd="0" parTransId="{915412A1-2268-4D52-81C8-42576E22C041}" sibTransId="{4F3B26B5-DCEF-4EC6-AF0B-2B7638634BB4}"/>
    <dgm:cxn modelId="{9F9EFD94-B29E-4AD4-8091-340A5EF59B91}" type="presOf" srcId="{FBA59D94-EAA5-44CA-8518-A3AA84B62C2A}" destId="{B30A111B-981C-4AE4-88CC-681BC9207ED7}" srcOrd="0" destOrd="0" presId="urn:microsoft.com/office/officeart/2011/layout/HexagonRadial"/>
    <dgm:cxn modelId="{50D277D3-F891-4B66-AA6A-B6F6656DFB58}" type="presOf" srcId="{C48AE86B-3B48-481C-8F48-55F0DAFEC9CF}" destId="{712ABB76-2799-4BB3-9012-110FB0A9499E}" srcOrd="0" destOrd="0" presId="urn:microsoft.com/office/officeart/2011/layout/HexagonRadial"/>
    <dgm:cxn modelId="{D4DC25FF-104B-4DA0-9600-9596BA26492A}" srcId="{C48AE86B-3B48-481C-8F48-55F0DAFEC9CF}" destId="{FFCF62E2-D99D-4ABC-A32A-57DE28DA13A8}" srcOrd="1" destOrd="0" parTransId="{037689A9-1702-4DD6-BAC7-88E5F29033AE}" sibTransId="{320F8D0B-EFC9-45C3-AFA3-42C236B96013}"/>
    <dgm:cxn modelId="{557E8C68-866F-4380-AAE0-76D432B7560F}" type="presParOf" srcId="{712ABB76-2799-4BB3-9012-110FB0A9499E}" destId="{ECA7AE59-20B2-451C-9C7D-ABAB6612442E}" srcOrd="0" destOrd="0" presId="urn:microsoft.com/office/officeart/2011/layout/HexagonRadial"/>
    <dgm:cxn modelId="{945CEF64-659B-464A-8C7A-7C7623FECD96}" type="presParOf" srcId="{712ABB76-2799-4BB3-9012-110FB0A9499E}" destId="{BEC0D2A5-76C5-4007-AD92-A681647F8208}" srcOrd="1" destOrd="0" presId="urn:microsoft.com/office/officeart/2011/layout/HexagonRadial"/>
    <dgm:cxn modelId="{4347BA43-DB19-467B-ABE7-224FC54FE0E9}" type="presParOf" srcId="{BEC0D2A5-76C5-4007-AD92-A681647F8208}" destId="{737BB3AB-6085-4C20-BE70-6692FFCCD4B9}" srcOrd="0" destOrd="0" presId="urn:microsoft.com/office/officeart/2011/layout/HexagonRadial"/>
    <dgm:cxn modelId="{0BA69353-8D88-427B-9615-5AEF44837A84}" type="presParOf" srcId="{712ABB76-2799-4BB3-9012-110FB0A9499E}" destId="{F8655FBE-43F8-47EB-858C-63C2B5F904C1}" srcOrd="2" destOrd="0" presId="urn:microsoft.com/office/officeart/2011/layout/HexagonRadial"/>
    <dgm:cxn modelId="{D9B3BE9E-EB40-4DE8-B240-B452BF60F614}" type="presParOf" srcId="{712ABB76-2799-4BB3-9012-110FB0A9499E}" destId="{B2583C6E-7F68-4C39-A43A-5FB776AB23DD}" srcOrd="3" destOrd="0" presId="urn:microsoft.com/office/officeart/2011/layout/HexagonRadial"/>
    <dgm:cxn modelId="{08C5C503-8951-41B1-BA00-C3BA4E8D5A01}" type="presParOf" srcId="{B2583C6E-7F68-4C39-A43A-5FB776AB23DD}" destId="{2640311E-CA61-4343-84CE-E248132F3DFF}" srcOrd="0" destOrd="0" presId="urn:microsoft.com/office/officeart/2011/layout/HexagonRadial"/>
    <dgm:cxn modelId="{AD8FE9F2-106C-4B80-B09C-52237E9C5BBC}" type="presParOf" srcId="{712ABB76-2799-4BB3-9012-110FB0A9499E}" destId="{A2F308FD-C89C-4B7F-8F45-B5AC2D322F03}" srcOrd="4" destOrd="0" presId="urn:microsoft.com/office/officeart/2011/layout/HexagonRadial"/>
    <dgm:cxn modelId="{1C496B4F-4A85-4E91-A601-EA0476FE4E89}" type="presParOf" srcId="{712ABB76-2799-4BB3-9012-110FB0A9499E}" destId="{4E6E0C0F-8426-4673-A6EA-9116BD627FF3}" srcOrd="5" destOrd="0" presId="urn:microsoft.com/office/officeart/2011/layout/HexagonRadial"/>
    <dgm:cxn modelId="{B10DC1B0-6469-4A1D-AF44-BBDEEDA54E92}" type="presParOf" srcId="{4E6E0C0F-8426-4673-A6EA-9116BD627FF3}" destId="{2EC7109C-94A9-41EA-98A5-E3DED3F84425}" srcOrd="0" destOrd="0" presId="urn:microsoft.com/office/officeart/2011/layout/HexagonRadial"/>
    <dgm:cxn modelId="{3B2FB637-E497-4AC3-8505-2AC4083128D2}" type="presParOf" srcId="{712ABB76-2799-4BB3-9012-110FB0A9499E}" destId="{1B3A12D1-2FE8-4FDB-8AE6-CD36A6C6E55C}" srcOrd="6" destOrd="0" presId="urn:microsoft.com/office/officeart/2011/layout/HexagonRadial"/>
    <dgm:cxn modelId="{0CBA2CAE-5321-4759-AAB5-9E4FF47154A0}" type="presParOf" srcId="{712ABB76-2799-4BB3-9012-110FB0A9499E}" destId="{998F65F4-B2FF-436F-83C9-59432639C38C}" srcOrd="7" destOrd="0" presId="urn:microsoft.com/office/officeart/2011/layout/HexagonRadial"/>
    <dgm:cxn modelId="{879AEE09-F454-477D-A3CE-588C85E99E48}" type="presParOf" srcId="{998F65F4-B2FF-436F-83C9-59432639C38C}" destId="{CE1BD32A-1BE5-424C-AEFD-B31F1292231E}" srcOrd="0" destOrd="0" presId="urn:microsoft.com/office/officeart/2011/layout/HexagonRadial"/>
    <dgm:cxn modelId="{B88FF8CF-90D3-4898-BD9D-C8A32BFE07F5}" type="presParOf" srcId="{712ABB76-2799-4BB3-9012-110FB0A9499E}" destId="{1314D62C-00F5-4009-B1C7-E1D9F9335D83}" srcOrd="8" destOrd="0" presId="urn:microsoft.com/office/officeart/2011/layout/HexagonRadial"/>
    <dgm:cxn modelId="{5E99EB88-3762-4BC2-8982-0312CF6C219E}" type="presParOf" srcId="{712ABB76-2799-4BB3-9012-110FB0A9499E}" destId="{5B5A2AB7-94E2-410B-9239-FFF2CD7537A8}" srcOrd="9" destOrd="0" presId="urn:microsoft.com/office/officeart/2011/layout/HexagonRadial"/>
    <dgm:cxn modelId="{6E4CE360-F857-4B20-AA56-180610B962E3}" type="presParOf" srcId="{5B5A2AB7-94E2-410B-9239-FFF2CD7537A8}" destId="{F107C66A-55A7-4168-8760-6D8C428B0FB7}" srcOrd="0" destOrd="0" presId="urn:microsoft.com/office/officeart/2011/layout/HexagonRadial"/>
    <dgm:cxn modelId="{6FBC399C-343C-4C7B-8A24-117DD16764E5}" type="presParOf" srcId="{712ABB76-2799-4BB3-9012-110FB0A9499E}" destId="{EF726B2E-8F65-43CB-A933-77342314F8DA}" srcOrd="10" destOrd="0" presId="urn:microsoft.com/office/officeart/2011/layout/HexagonRadial"/>
    <dgm:cxn modelId="{1488E8F3-8350-4873-8FDE-4127B3295A61}" type="presParOf" srcId="{712ABB76-2799-4BB3-9012-110FB0A9499E}" destId="{EDEDA3BC-FA97-4E7D-B776-5595360BDF0F}" srcOrd="11" destOrd="0" presId="urn:microsoft.com/office/officeart/2011/layout/HexagonRadial"/>
    <dgm:cxn modelId="{9767C198-5089-461E-8A13-1A8B78350E5F}" type="presParOf" srcId="{EDEDA3BC-FA97-4E7D-B776-5595360BDF0F}" destId="{D360FE5A-1B0B-4A7C-A271-346AF0722D2F}" srcOrd="0" destOrd="0" presId="urn:microsoft.com/office/officeart/2011/layout/HexagonRadial"/>
    <dgm:cxn modelId="{0DE97383-833D-4040-9D3A-7C6C699211D3}" type="presParOf" srcId="{712ABB76-2799-4BB3-9012-110FB0A9499E}" destId="{B30A111B-981C-4AE4-88CC-681BC9207ED7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8AE86B-3B48-481C-8F48-55F0DAFEC9CF}" type="doc">
      <dgm:prSet loTypeId="urn:microsoft.com/office/officeart/2011/layout/HexagonRadial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5120EFF2-BC3B-4F0E-AAD5-2F4E14CF9681}">
      <dgm:prSet phldrT="[Text]" custT="1"/>
      <dgm:spPr>
        <a:solidFill>
          <a:srgbClr val="F0E1FF"/>
        </a:solidFill>
        <a:ln>
          <a:noFill/>
        </a:ln>
      </dgm:spPr>
      <dgm:t>
        <a:bodyPr/>
        <a:lstStyle/>
        <a:p>
          <a:r>
            <a:rPr lang="en-US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1. </a:t>
          </a:r>
          <a:r>
            <a:rPr lang="th-TH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ประเพณี วัฒนธรรมและประวัติศาสตร์ชุมชน</a:t>
          </a:r>
          <a:endParaRPr lang="en-US" sz="1050" b="1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gm:t>
    </dgm:pt>
    <dgm:pt modelId="{915412A1-2268-4D52-81C8-42576E22C041}" type="parTrans" cxnId="{A35B3F8A-8BD2-4C2D-93C9-C35A0294B45C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4F3B26B5-DCEF-4EC6-AF0B-2B7638634BB4}" type="sibTrans" cxnId="{A35B3F8A-8BD2-4C2D-93C9-C35A0294B45C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DAA9BB0D-6F2E-4CAD-A1D3-70E4DB7A386C}">
      <dgm:prSet phldrT="[Text]" custT="1"/>
      <dgm:spPr>
        <a:solidFill>
          <a:srgbClr val="F0E1FF"/>
        </a:solidFill>
        <a:ln>
          <a:noFill/>
        </a:ln>
      </dgm:spPr>
      <dgm:t>
        <a:bodyPr/>
        <a:lstStyle/>
        <a:p>
          <a:r>
            <a:rPr lang="en-US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2. </a:t>
          </a:r>
          <a:r>
            <a:rPr lang="th-TH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กลุ่ม องค์กรและหน่วยงาน</a:t>
          </a:r>
          <a:endParaRPr lang="en-US" sz="1050" b="1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gm:t>
    </dgm:pt>
    <dgm:pt modelId="{889802D0-51D1-4C89-B826-DCB60F71BF82}" type="parTrans" cxnId="{95C9A541-D62A-4BE4-AF30-9AFF969BEEC2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06DA443C-B90E-4FC9-AE3A-8E8E0A058170}" type="sibTrans" cxnId="{95C9A541-D62A-4BE4-AF30-9AFF969BEEC2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9DFDD40A-9D25-4E60-99D4-807630149AB5}">
      <dgm:prSet phldrT="[Text]" custT="1"/>
      <dgm:spPr>
        <a:solidFill>
          <a:srgbClr val="F0E1FF"/>
        </a:solidFill>
        <a:ln>
          <a:noFill/>
        </a:ln>
      </dgm:spPr>
      <dgm:t>
        <a:bodyPr/>
        <a:lstStyle/>
        <a:p>
          <a:r>
            <a:rPr lang="en-US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3. </a:t>
          </a:r>
          <a:r>
            <a:rPr lang="th-TH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เทคโนโลยี</a:t>
          </a:r>
          <a:endParaRPr lang="en-US" sz="1050" b="1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gm:t>
    </dgm:pt>
    <dgm:pt modelId="{B9AF1DA1-5688-467F-8027-0B25273CB294}" type="parTrans" cxnId="{76C3A75C-7BE7-499B-821D-CB49E785BCAD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EBC15AB8-01DB-4FF0-A902-92A123D529BD}" type="sibTrans" cxnId="{76C3A75C-7BE7-499B-821D-CB49E785BCAD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92B40BD5-10E1-4B0A-B74F-0903148425BC}">
      <dgm:prSet phldrT="[Text]" custT="1"/>
      <dgm:spPr>
        <a:solidFill>
          <a:srgbClr val="F0E1FF"/>
        </a:solidFill>
        <a:ln>
          <a:noFill/>
        </a:ln>
      </dgm:spPr>
      <dgm:t>
        <a:bodyPr/>
        <a:lstStyle/>
        <a:p>
          <a:r>
            <a:rPr lang="en-US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4. </a:t>
          </a:r>
          <a:r>
            <a:rPr lang="th-TH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อาชีพและเศรษฐกิจ</a:t>
          </a:r>
          <a:endParaRPr lang="en-US" sz="1050" b="1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gm:t>
    </dgm:pt>
    <dgm:pt modelId="{541D2960-6374-4B9C-A2FE-0FAED83C7BC0}" type="parTrans" cxnId="{470D0310-D377-4F44-AE1B-108DC776E163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8FCEE70D-ADF5-41CA-A93A-4B2B6C8151D2}" type="sibTrans" cxnId="{470D0310-D377-4F44-AE1B-108DC776E163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26A7B03C-C76B-4A32-AF2E-3F485312F050}">
      <dgm:prSet phldrT="[Text]" custT="1"/>
      <dgm:spPr>
        <a:solidFill>
          <a:srgbClr val="F0E1FF"/>
        </a:solidFill>
        <a:ln>
          <a:noFill/>
        </a:ln>
      </dgm:spPr>
      <dgm:t>
        <a:bodyPr/>
        <a:lstStyle/>
        <a:p>
          <a:r>
            <a:rPr lang="en-US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5. </a:t>
          </a:r>
          <a:r>
            <a:rPr lang="th-TH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ภูมิปัญญา</a:t>
          </a:r>
          <a:endParaRPr lang="en-US" sz="1050" b="1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gm:t>
    </dgm:pt>
    <dgm:pt modelId="{3826305B-90B1-406A-80F3-A77829F50A56}" type="parTrans" cxnId="{C37C3978-65B6-4C0A-8E2C-D808976F6972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E521D00C-1772-474A-8DA9-4DA1B4C77483}" type="sibTrans" cxnId="{C37C3978-65B6-4C0A-8E2C-D808976F6972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FBA59D94-EAA5-44CA-8518-A3AA84B62C2A}">
      <dgm:prSet phldrT="[Text]" custT="1"/>
      <dgm:spPr>
        <a:solidFill>
          <a:srgbClr val="F0E1FF"/>
        </a:solidFill>
        <a:ln>
          <a:noFill/>
        </a:ln>
      </dgm:spPr>
      <dgm:t>
        <a:bodyPr/>
        <a:lstStyle/>
        <a:p>
          <a:r>
            <a:rPr lang="en-US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6. </a:t>
          </a:r>
          <a:r>
            <a:rPr lang="th-TH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ทรัพยากร</a:t>
          </a:r>
          <a:br>
            <a:rPr lang="th-TH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</a:br>
          <a:r>
            <a:rPr lang="th-TH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ธรรมชาติและสภาพภูมิประเทศ</a:t>
          </a:r>
          <a:endParaRPr lang="en-US" sz="1050" b="1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gm:t>
    </dgm:pt>
    <dgm:pt modelId="{292A057B-044F-4E1E-8A48-80BA9928FB6A}" type="parTrans" cxnId="{CB52E53F-B4BF-45CE-B37F-558A35C0EC21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914E308B-3794-42DD-85FB-4787DED3702E}" type="sibTrans" cxnId="{CB52E53F-B4BF-45CE-B37F-558A35C0EC21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B5CD4D44-8ADE-4CD0-BDF4-DE9ED639F66E}">
      <dgm:prSet phldrT="[Text]" custT="1"/>
      <dgm:spPr>
        <a:solidFill>
          <a:srgbClr val="E3F9F4"/>
        </a:solidFill>
        <a:ln>
          <a:noFill/>
        </a:ln>
      </dgm:spPr>
      <dgm:t>
        <a:bodyPr/>
        <a:lstStyle/>
        <a:p>
          <a:endParaRPr lang="en-US" sz="2800" dirty="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2FBC432D-8D72-4347-94C7-8835CBB62785}" type="sibTrans" cxnId="{A8F86B3C-7715-4701-8B09-5DAAD1028D2A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B7B134C3-8F3B-4FD4-89F7-B88B5770D2D9}" type="parTrans" cxnId="{A8F86B3C-7715-4701-8B09-5DAAD1028D2A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FFCF62E2-D99D-4ABC-A32A-57DE28DA13A8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037689A9-1702-4DD6-BAC7-88E5F29033AE}" type="parTrans" cxnId="{D4DC25FF-104B-4DA0-9600-9596BA26492A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320F8D0B-EFC9-45C3-AFA3-42C236B96013}" type="sibTrans" cxnId="{D4DC25FF-104B-4DA0-9600-9596BA26492A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712ABB76-2799-4BB3-9012-110FB0A9499E}" type="pres">
      <dgm:prSet presAssocID="{C48AE86B-3B48-481C-8F48-55F0DAFEC9C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CA7AE59-20B2-451C-9C7D-ABAB6612442E}" type="pres">
      <dgm:prSet presAssocID="{B5CD4D44-8ADE-4CD0-BDF4-DE9ED639F66E}" presName="Parent" presStyleLbl="node0" presStyleIdx="0" presStyleCnt="1" custScaleX="93740" custScaleY="93737">
        <dgm:presLayoutVars>
          <dgm:chMax val="6"/>
          <dgm:chPref val="6"/>
        </dgm:presLayoutVars>
      </dgm:prSet>
      <dgm:spPr/>
    </dgm:pt>
    <dgm:pt modelId="{BEC0D2A5-76C5-4007-AD92-A681647F8208}" type="pres">
      <dgm:prSet presAssocID="{5120EFF2-BC3B-4F0E-AAD5-2F4E14CF9681}" presName="Accent1" presStyleCnt="0"/>
      <dgm:spPr/>
    </dgm:pt>
    <dgm:pt modelId="{737BB3AB-6085-4C20-BE70-6692FFCCD4B9}" type="pres">
      <dgm:prSet presAssocID="{5120EFF2-BC3B-4F0E-AAD5-2F4E14CF9681}" presName="Accent" presStyleLbl="bgShp" presStyleIdx="0" presStyleCnt="6"/>
      <dgm:spPr/>
    </dgm:pt>
    <dgm:pt modelId="{F8655FBE-43F8-47EB-858C-63C2B5F904C1}" type="pres">
      <dgm:prSet presAssocID="{5120EFF2-BC3B-4F0E-AAD5-2F4E14CF9681}" presName="Child1" presStyleLbl="node1" presStyleIdx="0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B2583C6E-7F68-4C39-A43A-5FB776AB23DD}" type="pres">
      <dgm:prSet presAssocID="{DAA9BB0D-6F2E-4CAD-A1D3-70E4DB7A386C}" presName="Accent2" presStyleCnt="0"/>
      <dgm:spPr/>
    </dgm:pt>
    <dgm:pt modelId="{2640311E-CA61-4343-84CE-E248132F3DFF}" type="pres">
      <dgm:prSet presAssocID="{DAA9BB0D-6F2E-4CAD-A1D3-70E4DB7A386C}" presName="Accent" presStyleLbl="bgShp" presStyleIdx="1" presStyleCnt="6"/>
      <dgm:spPr>
        <a:solidFill>
          <a:schemeClr val="accent4">
            <a:lumMod val="40000"/>
            <a:lumOff val="60000"/>
          </a:schemeClr>
        </a:solidFill>
      </dgm:spPr>
    </dgm:pt>
    <dgm:pt modelId="{A2F308FD-C89C-4B7F-8F45-B5AC2D322F03}" type="pres">
      <dgm:prSet presAssocID="{DAA9BB0D-6F2E-4CAD-A1D3-70E4DB7A386C}" presName="Child2" presStyleLbl="node1" presStyleIdx="1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4E6E0C0F-8426-4673-A6EA-9116BD627FF3}" type="pres">
      <dgm:prSet presAssocID="{9DFDD40A-9D25-4E60-99D4-807630149AB5}" presName="Accent3" presStyleCnt="0"/>
      <dgm:spPr/>
    </dgm:pt>
    <dgm:pt modelId="{2EC7109C-94A9-41EA-98A5-E3DED3F84425}" type="pres">
      <dgm:prSet presAssocID="{9DFDD40A-9D25-4E60-99D4-807630149AB5}" presName="Accent" presStyleLbl="bgShp" presStyleIdx="2" presStyleCnt="6"/>
      <dgm:spPr>
        <a:solidFill>
          <a:schemeClr val="accent4">
            <a:lumMod val="40000"/>
            <a:lumOff val="60000"/>
          </a:schemeClr>
        </a:solidFill>
      </dgm:spPr>
    </dgm:pt>
    <dgm:pt modelId="{1B3A12D1-2FE8-4FDB-8AE6-CD36A6C6E55C}" type="pres">
      <dgm:prSet presAssocID="{9DFDD40A-9D25-4E60-99D4-807630149AB5}" presName="Child3" presStyleLbl="node1" presStyleIdx="2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998F65F4-B2FF-436F-83C9-59432639C38C}" type="pres">
      <dgm:prSet presAssocID="{92B40BD5-10E1-4B0A-B74F-0903148425BC}" presName="Accent4" presStyleCnt="0"/>
      <dgm:spPr/>
    </dgm:pt>
    <dgm:pt modelId="{CE1BD32A-1BE5-424C-AEFD-B31F1292231E}" type="pres">
      <dgm:prSet presAssocID="{92B40BD5-10E1-4B0A-B74F-0903148425BC}" presName="Accent" presStyleLbl="bgShp" presStyleIdx="3" presStyleCnt="6"/>
      <dgm:spPr>
        <a:solidFill>
          <a:schemeClr val="accent4">
            <a:lumMod val="40000"/>
            <a:lumOff val="60000"/>
          </a:schemeClr>
        </a:solidFill>
      </dgm:spPr>
    </dgm:pt>
    <dgm:pt modelId="{1314D62C-00F5-4009-B1C7-E1D9F9335D83}" type="pres">
      <dgm:prSet presAssocID="{92B40BD5-10E1-4B0A-B74F-0903148425BC}" presName="Child4" presStyleLbl="node1" presStyleIdx="3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5B5A2AB7-94E2-410B-9239-FFF2CD7537A8}" type="pres">
      <dgm:prSet presAssocID="{26A7B03C-C76B-4A32-AF2E-3F485312F050}" presName="Accent5" presStyleCnt="0"/>
      <dgm:spPr/>
    </dgm:pt>
    <dgm:pt modelId="{F107C66A-55A7-4168-8760-6D8C428B0FB7}" type="pres">
      <dgm:prSet presAssocID="{26A7B03C-C76B-4A32-AF2E-3F485312F050}" presName="Accent" presStyleLbl="bgShp" presStyleIdx="4" presStyleCnt="6" custLinFactNeighborX="-20657" custLinFactNeighborY="-9950"/>
      <dgm:spPr>
        <a:solidFill>
          <a:schemeClr val="accent4">
            <a:lumMod val="40000"/>
            <a:lumOff val="60000"/>
          </a:schemeClr>
        </a:solidFill>
      </dgm:spPr>
    </dgm:pt>
    <dgm:pt modelId="{EF726B2E-8F65-43CB-A933-77342314F8DA}" type="pres">
      <dgm:prSet presAssocID="{26A7B03C-C76B-4A32-AF2E-3F485312F050}" presName="Child5" presStyleLbl="node1" presStyleIdx="4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EDEDA3BC-FA97-4E7D-B776-5595360BDF0F}" type="pres">
      <dgm:prSet presAssocID="{FBA59D94-EAA5-44CA-8518-A3AA84B62C2A}" presName="Accent6" presStyleCnt="0"/>
      <dgm:spPr/>
    </dgm:pt>
    <dgm:pt modelId="{D360FE5A-1B0B-4A7C-A271-346AF0722D2F}" type="pres">
      <dgm:prSet presAssocID="{FBA59D94-EAA5-44CA-8518-A3AA84B62C2A}" presName="Accent" presStyleLbl="bgShp" presStyleIdx="5" presStyleCnt="6"/>
      <dgm:spPr>
        <a:solidFill>
          <a:schemeClr val="accent4">
            <a:lumMod val="40000"/>
            <a:lumOff val="60000"/>
          </a:schemeClr>
        </a:solidFill>
      </dgm:spPr>
    </dgm:pt>
    <dgm:pt modelId="{B30A111B-981C-4AE4-88CC-681BC9207ED7}" type="pres">
      <dgm:prSet presAssocID="{FBA59D94-EAA5-44CA-8518-A3AA84B62C2A}" presName="Child6" presStyleLbl="node1" presStyleIdx="5" presStyleCnt="6" custScaleX="116258" custScaleY="116258">
        <dgm:presLayoutVars>
          <dgm:chMax val="0"/>
          <dgm:chPref val="0"/>
          <dgm:bulletEnabled val="1"/>
        </dgm:presLayoutVars>
      </dgm:prSet>
      <dgm:spPr/>
    </dgm:pt>
  </dgm:ptLst>
  <dgm:cxnLst>
    <dgm:cxn modelId="{62C12500-7A3D-4A22-9D28-33B13BBECC60}" type="presOf" srcId="{B5CD4D44-8ADE-4CD0-BDF4-DE9ED639F66E}" destId="{ECA7AE59-20B2-451C-9C7D-ABAB6612442E}" srcOrd="0" destOrd="0" presId="urn:microsoft.com/office/officeart/2011/layout/HexagonRadial"/>
    <dgm:cxn modelId="{470D0310-D377-4F44-AE1B-108DC776E163}" srcId="{B5CD4D44-8ADE-4CD0-BDF4-DE9ED639F66E}" destId="{92B40BD5-10E1-4B0A-B74F-0903148425BC}" srcOrd="3" destOrd="0" parTransId="{541D2960-6374-4B9C-A2FE-0FAED83C7BC0}" sibTransId="{8FCEE70D-ADF5-41CA-A93A-4B2B6C8151D2}"/>
    <dgm:cxn modelId="{A8F86B3C-7715-4701-8B09-5DAAD1028D2A}" srcId="{C48AE86B-3B48-481C-8F48-55F0DAFEC9CF}" destId="{B5CD4D44-8ADE-4CD0-BDF4-DE9ED639F66E}" srcOrd="0" destOrd="0" parTransId="{B7B134C3-8F3B-4FD4-89F7-B88B5770D2D9}" sibTransId="{2FBC432D-8D72-4347-94C7-8835CBB62785}"/>
    <dgm:cxn modelId="{CB52E53F-B4BF-45CE-B37F-558A35C0EC21}" srcId="{B5CD4D44-8ADE-4CD0-BDF4-DE9ED639F66E}" destId="{FBA59D94-EAA5-44CA-8518-A3AA84B62C2A}" srcOrd="5" destOrd="0" parTransId="{292A057B-044F-4E1E-8A48-80BA9928FB6A}" sibTransId="{914E308B-3794-42DD-85FB-4787DED3702E}"/>
    <dgm:cxn modelId="{1FFBA15C-C742-4442-8F77-3404A2F3AEAC}" type="presOf" srcId="{DAA9BB0D-6F2E-4CAD-A1D3-70E4DB7A386C}" destId="{A2F308FD-C89C-4B7F-8F45-B5AC2D322F03}" srcOrd="0" destOrd="0" presId="urn:microsoft.com/office/officeart/2011/layout/HexagonRadial"/>
    <dgm:cxn modelId="{76C3A75C-7BE7-499B-821D-CB49E785BCAD}" srcId="{B5CD4D44-8ADE-4CD0-BDF4-DE9ED639F66E}" destId="{9DFDD40A-9D25-4E60-99D4-807630149AB5}" srcOrd="2" destOrd="0" parTransId="{B9AF1DA1-5688-467F-8027-0B25273CB294}" sibTransId="{EBC15AB8-01DB-4FF0-A902-92A123D529BD}"/>
    <dgm:cxn modelId="{95C9A541-D62A-4BE4-AF30-9AFF969BEEC2}" srcId="{B5CD4D44-8ADE-4CD0-BDF4-DE9ED639F66E}" destId="{DAA9BB0D-6F2E-4CAD-A1D3-70E4DB7A386C}" srcOrd="1" destOrd="0" parTransId="{889802D0-51D1-4C89-B826-DCB60F71BF82}" sibTransId="{06DA443C-B90E-4FC9-AE3A-8E8E0A058170}"/>
    <dgm:cxn modelId="{BA331345-7916-4EA5-A266-FD15E039F698}" type="presOf" srcId="{9DFDD40A-9D25-4E60-99D4-807630149AB5}" destId="{1B3A12D1-2FE8-4FDB-8AE6-CD36A6C6E55C}" srcOrd="0" destOrd="0" presId="urn:microsoft.com/office/officeart/2011/layout/HexagonRadial"/>
    <dgm:cxn modelId="{1C7D8A4D-0FE7-476A-89F9-5F1ED1F2AF3E}" type="presOf" srcId="{5120EFF2-BC3B-4F0E-AAD5-2F4E14CF9681}" destId="{F8655FBE-43F8-47EB-858C-63C2B5F904C1}" srcOrd="0" destOrd="0" presId="urn:microsoft.com/office/officeart/2011/layout/HexagonRadial"/>
    <dgm:cxn modelId="{C37C3978-65B6-4C0A-8E2C-D808976F6972}" srcId="{B5CD4D44-8ADE-4CD0-BDF4-DE9ED639F66E}" destId="{26A7B03C-C76B-4A32-AF2E-3F485312F050}" srcOrd="4" destOrd="0" parTransId="{3826305B-90B1-406A-80F3-A77829F50A56}" sibTransId="{E521D00C-1772-474A-8DA9-4DA1B4C77483}"/>
    <dgm:cxn modelId="{0D187358-550A-4D49-AD99-507B38CB9456}" type="presOf" srcId="{92B40BD5-10E1-4B0A-B74F-0903148425BC}" destId="{1314D62C-00F5-4009-B1C7-E1D9F9335D83}" srcOrd="0" destOrd="0" presId="urn:microsoft.com/office/officeart/2011/layout/HexagonRadial"/>
    <dgm:cxn modelId="{B105CA7B-2631-4B48-826B-04AE8B281427}" type="presOf" srcId="{26A7B03C-C76B-4A32-AF2E-3F485312F050}" destId="{EF726B2E-8F65-43CB-A933-77342314F8DA}" srcOrd="0" destOrd="0" presId="urn:microsoft.com/office/officeart/2011/layout/HexagonRadial"/>
    <dgm:cxn modelId="{A35B3F8A-8BD2-4C2D-93C9-C35A0294B45C}" srcId="{B5CD4D44-8ADE-4CD0-BDF4-DE9ED639F66E}" destId="{5120EFF2-BC3B-4F0E-AAD5-2F4E14CF9681}" srcOrd="0" destOrd="0" parTransId="{915412A1-2268-4D52-81C8-42576E22C041}" sibTransId="{4F3B26B5-DCEF-4EC6-AF0B-2B7638634BB4}"/>
    <dgm:cxn modelId="{9F9EFD94-B29E-4AD4-8091-340A5EF59B91}" type="presOf" srcId="{FBA59D94-EAA5-44CA-8518-A3AA84B62C2A}" destId="{B30A111B-981C-4AE4-88CC-681BC9207ED7}" srcOrd="0" destOrd="0" presId="urn:microsoft.com/office/officeart/2011/layout/HexagonRadial"/>
    <dgm:cxn modelId="{50D277D3-F891-4B66-AA6A-B6F6656DFB58}" type="presOf" srcId="{C48AE86B-3B48-481C-8F48-55F0DAFEC9CF}" destId="{712ABB76-2799-4BB3-9012-110FB0A9499E}" srcOrd="0" destOrd="0" presId="urn:microsoft.com/office/officeart/2011/layout/HexagonRadial"/>
    <dgm:cxn modelId="{D4DC25FF-104B-4DA0-9600-9596BA26492A}" srcId="{C48AE86B-3B48-481C-8F48-55F0DAFEC9CF}" destId="{FFCF62E2-D99D-4ABC-A32A-57DE28DA13A8}" srcOrd="1" destOrd="0" parTransId="{037689A9-1702-4DD6-BAC7-88E5F29033AE}" sibTransId="{320F8D0B-EFC9-45C3-AFA3-42C236B96013}"/>
    <dgm:cxn modelId="{557E8C68-866F-4380-AAE0-76D432B7560F}" type="presParOf" srcId="{712ABB76-2799-4BB3-9012-110FB0A9499E}" destId="{ECA7AE59-20B2-451C-9C7D-ABAB6612442E}" srcOrd="0" destOrd="0" presId="urn:microsoft.com/office/officeart/2011/layout/HexagonRadial"/>
    <dgm:cxn modelId="{945CEF64-659B-464A-8C7A-7C7623FECD96}" type="presParOf" srcId="{712ABB76-2799-4BB3-9012-110FB0A9499E}" destId="{BEC0D2A5-76C5-4007-AD92-A681647F8208}" srcOrd="1" destOrd="0" presId="urn:microsoft.com/office/officeart/2011/layout/HexagonRadial"/>
    <dgm:cxn modelId="{4347BA43-DB19-467B-ABE7-224FC54FE0E9}" type="presParOf" srcId="{BEC0D2A5-76C5-4007-AD92-A681647F8208}" destId="{737BB3AB-6085-4C20-BE70-6692FFCCD4B9}" srcOrd="0" destOrd="0" presId="urn:microsoft.com/office/officeart/2011/layout/HexagonRadial"/>
    <dgm:cxn modelId="{0BA69353-8D88-427B-9615-5AEF44837A84}" type="presParOf" srcId="{712ABB76-2799-4BB3-9012-110FB0A9499E}" destId="{F8655FBE-43F8-47EB-858C-63C2B5F904C1}" srcOrd="2" destOrd="0" presId="urn:microsoft.com/office/officeart/2011/layout/HexagonRadial"/>
    <dgm:cxn modelId="{D9B3BE9E-EB40-4DE8-B240-B452BF60F614}" type="presParOf" srcId="{712ABB76-2799-4BB3-9012-110FB0A9499E}" destId="{B2583C6E-7F68-4C39-A43A-5FB776AB23DD}" srcOrd="3" destOrd="0" presId="urn:microsoft.com/office/officeart/2011/layout/HexagonRadial"/>
    <dgm:cxn modelId="{08C5C503-8951-41B1-BA00-C3BA4E8D5A01}" type="presParOf" srcId="{B2583C6E-7F68-4C39-A43A-5FB776AB23DD}" destId="{2640311E-CA61-4343-84CE-E248132F3DFF}" srcOrd="0" destOrd="0" presId="urn:microsoft.com/office/officeart/2011/layout/HexagonRadial"/>
    <dgm:cxn modelId="{AD8FE9F2-106C-4B80-B09C-52237E9C5BBC}" type="presParOf" srcId="{712ABB76-2799-4BB3-9012-110FB0A9499E}" destId="{A2F308FD-C89C-4B7F-8F45-B5AC2D322F03}" srcOrd="4" destOrd="0" presId="urn:microsoft.com/office/officeart/2011/layout/HexagonRadial"/>
    <dgm:cxn modelId="{1C496B4F-4A85-4E91-A601-EA0476FE4E89}" type="presParOf" srcId="{712ABB76-2799-4BB3-9012-110FB0A9499E}" destId="{4E6E0C0F-8426-4673-A6EA-9116BD627FF3}" srcOrd="5" destOrd="0" presId="urn:microsoft.com/office/officeart/2011/layout/HexagonRadial"/>
    <dgm:cxn modelId="{B10DC1B0-6469-4A1D-AF44-BBDEEDA54E92}" type="presParOf" srcId="{4E6E0C0F-8426-4673-A6EA-9116BD627FF3}" destId="{2EC7109C-94A9-41EA-98A5-E3DED3F84425}" srcOrd="0" destOrd="0" presId="urn:microsoft.com/office/officeart/2011/layout/HexagonRadial"/>
    <dgm:cxn modelId="{3B2FB637-E497-4AC3-8505-2AC4083128D2}" type="presParOf" srcId="{712ABB76-2799-4BB3-9012-110FB0A9499E}" destId="{1B3A12D1-2FE8-4FDB-8AE6-CD36A6C6E55C}" srcOrd="6" destOrd="0" presId="urn:microsoft.com/office/officeart/2011/layout/HexagonRadial"/>
    <dgm:cxn modelId="{0CBA2CAE-5321-4759-AAB5-9E4FF47154A0}" type="presParOf" srcId="{712ABB76-2799-4BB3-9012-110FB0A9499E}" destId="{998F65F4-B2FF-436F-83C9-59432639C38C}" srcOrd="7" destOrd="0" presId="urn:microsoft.com/office/officeart/2011/layout/HexagonRadial"/>
    <dgm:cxn modelId="{879AEE09-F454-477D-A3CE-588C85E99E48}" type="presParOf" srcId="{998F65F4-B2FF-436F-83C9-59432639C38C}" destId="{CE1BD32A-1BE5-424C-AEFD-B31F1292231E}" srcOrd="0" destOrd="0" presId="urn:microsoft.com/office/officeart/2011/layout/HexagonRadial"/>
    <dgm:cxn modelId="{B88FF8CF-90D3-4898-BD9D-C8A32BFE07F5}" type="presParOf" srcId="{712ABB76-2799-4BB3-9012-110FB0A9499E}" destId="{1314D62C-00F5-4009-B1C7-E1D9F9335D83}" srcOrd="8" destOrd="0" presId="urn:microsoft.com/office/officeart/2011/layout/HexagonRadial"/>
    <dgm:cxn modelId="{5E99EB88-3762-4BC2-8982-0312CF6C219E}" type="presParOf" srcId="{712ABB76-2799-4BB3-9012-110FB0A9499E}" destId="{5B5A2AB7-94E2-410B-9239-FFF2CD7537A8}" srcOrd="9" destOrd="0" presId="urn:microsoft.com/office/officeart/2011/layout/HexagonRadial"/>
    <dgm:cxn modelId="{6E4CE360-F857-4B20-AA56-180610B962E3}" type="presParOf" srcId="{5B5A2AB7-94E2-410B-9239-FFF2CD7537A8}" destId="{F107C66A-55A7-4168-8760-6D8C428B0FB7}" srcOrd="0" destOrd="0" presId="urn:microsoft.com/office/officeart/2011/layout/HexagonRadial"/>
    <dgm:cxn modelId="{6FBC399C-343C-4C7B-8A24-117DD16764E5}" type="presParOf" srcId="{712ABB76-2799-4BB3-9012-110FB0A9499E}" destId="{EF726B2E-8F65-43CB-A933-77342314F8DA}" srcOrd="10" destOrd="0" presId="urn:microsoft.com/office/officeart/2011/layout/HexagonRadial"/>
    <dgm:cxn modelId="{1488E8F3-8350-4873-8FDE-4127B3295A61}" type="presParOf" srcId="{712ABB76-2799-4BB3-9012-110FB0A9499E}" destId="{EDEDA3BC-FA97-4E7D-B776-5595360BDF0F}" srcOrd="11" destOrd="0" presId="urn:microsoft.com/office/officeart/2011/layout/HexagonRadial"/>
    <dgm:cxn modelId="{9767C198-5089-461E-8A13-1A8B78350E5F}" type="presParOf" srcId="{EDEDA3BC-FA97-4E7D-B776-5595360BDF0F}" destId="{D360FE5A-1B0B-4A7C-A271-346AF0722D2F}" srcOrd="0" destOrd="0" presId="urn:microsoft.com/office/officeart/2011/layout/HexagonRadial"/>
    <dgm:cxn modelId="{0DE97383-833D-4040-9D3A-7C6C699211D3}" type="presParOf" srcId="{712ABB76-2799-4BB3-9012-110FB0A9499E}" destId="{B30A111B-981C-4AE4-88CC-681BC9207ED7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8AE86B-3B48-481C-8F48-55F0DAFEC9CF}" type="doc">
      <dgm:prSet loTypeId="urn:microsoft.com/office/officeart/2011/layout/HexagonRadial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5120EFF2-BC3B-4F0E-AAD5-2F4E14CF9681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1.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ประเพณี วัฒนธรรมและประวัติศาสตร์ชุมชน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15412A1-2268-4D52-81C8-42576E22C041}" type="parTrans" cxnId="{A35B3F8A-8BD2-4C2D-93C9-C35A0294B45C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4F3B26B5-DCEF-4EC6-AF0B-2B7638634BB4}" type="sibTrans" cxnId="{A35B3F8A-8BD2-4C2D-93C9-C35A0294B45C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DAA9BB0D-6F2E-4CAD-A1D3-70E4DB7A386C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2.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กลุ่ม องค์กรและหน่วยงาน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89802D0-51D1-4C89-B826-DCB60F71BF82}" type="parTrans" cxnId="{95C9A541-D62A-4BE4-AF30-9AFF969BEEC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6DA443C-B90E-4FC9-AE3A-8E8E0A058170}" type="sibTrans" cxnId="{95C9A541-D62A-4BE4-AF30-9AFF969BEEC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DFDD40A-9D25-4E60-99D4-807630149AB5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3.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เทคโนโลยี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9AF1DA1-5688-467F-8027-0B25273CB294}" type="parTrans" cxnId="{76C3A75C-7BE7-499B-821D-CB49E785BCAD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EBC15AB8-01DB-4FF0-A902-92A123D529BD}" type="sibTrans" cxnId="{76C3A75C-7BE7-499B-821D-CB49E785BCAD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2B40BD5-10E1-4B0A-B74F-0903148425BC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4.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อาชีพและเศรษฐกิจ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541D2960-6374-4B9C-A2FE-0FAED83C7BC0}" type="parTrans" cxnId="{470D0310-D377-4F44-AE1B-108DC776E163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FCEE70D-ADF5-41CA-A93A-4B2B6C8151D2}" type="sibTrans" cxnId="{470D0310-D377-4F44-AE1B-108DC776E163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6A7B03C-C76B-4A32-AF2E-3F485312F050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5.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ภูมิปัญญา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3826305B-90B1-406A-80F3-A77829F50A56}" type="parTrans" cxnId="{C37C3978-65B6-4C0A-8E2C-D808976F697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E521D00C-1772-474A-8DA9-4DA1B4C77483}" type="sibTrans" cxnId="{C37C3978-65B6-4C0A-8E2C-D808976F697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BA59D94-EAA5-44CA-8518-A3AA84B62C2A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6.</a:t>
          </a:r>
          <a: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ทรัพยากร</a:t>
          </a:r>
          <a:b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</a:br>
          <a: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ธรรมชาติและสภาพภูมิประเทศ</a:t>
          </a:r>
          <a:endParaRPr lang="en-US" b="1" dirty="0">
            <a:solidFill>
              <a:schemeClr val="tx1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92A057B-044F-4E1E-8A48-80BA9928FB6A}" type="parTrans" cxnId="{CB52E53F-B4BF-45CE-B37F-558A35C0EC21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14E308B-3794-42DD-85FB-4787DED3702E}" type="sibTrans" cxnId="{CB52E53F-B4BF-45CE-B37F-558A35C0EC21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5CD4D44-8ADE-4CD0-BDF4-DE9ED639F66E}">
      <dgm:prSet phldrT="[Text]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en-US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FBC432D-8D72-4347-94C7-8835CBB62785}" type="sibTrans" cxnId="{A8F86B3C-7715-4701-8B09-5DAAD1028D2A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7B134C3-8F3B-4FD4-89F7-B88B5770D2D9}" type="parTrans" cxnId="{A8F86B3C-7715-4701-8B09-5DAAD1028D2A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FCF62E2-D99D-4ABC-A32A-57DE28DA13A8}">
      <dgm:prSet/>
      <dgm:spPr/>
      <dgm:t>
        <a:bodyPr/>
        <a:lstStyle/>
        <a:p>
          <a:endParaRPr lang="en-US"/>
        </a:p>
      </dgm:t>
    </dgm:pt>
    <dgm:pt modelId="{037689A9-1702-4DD6-BAC7-88E5F29033AE}" type="parTrans" cxnId="{D4DC25FF-104B-4DA0-9600-9596BA26492A}">
      <dgm:prSet/>
      <dgm:spPr/>
      <dgm:t>
        <a:bodyPr/>
        <a:lstStyle/>
        <a:p>
          <a:endParaRPr lang="en-US"/>
        </a:p>
      </dgm:t>
    </dgm:pt>
    <dgm:pt modelId="{320F8D0B-EFC9-45C3-AFA3-42C236B96013}" type="sibTrans" cxnId="{D4DC25FF-104B-4DA0-9600-9596BA26492A}">
      <dgm:prSet/>
      <dgm:spPr/>
      <dgm:t>
        <a:bodyPr/>
        <a:lstStyle/>
        <a:p>
          <a:endParaRPr lang="en-US"/>
        </a:p>
      </dgm:t>
    </dgm:pt>
    <dgm:pt modelId="{712ABB76-2799-4BB3-9012-110FB0A9499E}" type="pres">
      <dgm:prSet presAssocID="{C48AE86B-3B48-481C-8F48-55F0DAFEC9C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CA7AE59-20B2-451C-9C7D-ABAB6612442E}" type="pres">
      <dgm:prSet presAssocID="{B5CD4D44-8ADE-4CD0-BDF4-DE9ED639F66E}" presName="Parent" presStyleLbl="node0" presStyleIdx="0" presStyleCnt="1" custScaleX="93740" custScaleY="93737">
        <dgm:presLayoutVars>
          <dgm:chMax val="6"/>
          <dgm:chPref val="6"/>
        </dgm:presLayoutVars>
      </dgm:prSet>
      <dgm:spPr/>
    </dgm:pt>
    <dgm:pt modelId="{BEC0D2A5-76C5-4007-AD92-A681647F8208}" type="pres">
      <dgm:prSet presAssocID="{5120EFF2-BC3B-4F0E-AAD5-2F4E14CF9681}" presName="Accent1" presStyleCnt="0"/>
      <dgm:spPr/>
    </dgm:pt>
    <dgm:pt modelId="{737BB3AB-6085-4C20-BE70-6692FFCCD4B9}" type="pres">
      <dgm:prSet presAssocID="{5120EFF2-BC3B-4F0E-AAD5-2F4E14CF9681}" presName="Accent" presStyleLbl="bgShp" presStyleIdx="0" presStyleCnt="6"/>
      <dgm:spPr/>
    </dgm:pt>
    <dgm:pt modelId="{F8655FBE-43F8-47EB-858C-63C2B5F904C1}" type="pres">
      <dgm:prSet presAssocID="{5120EFF2-BC3B-4F0E-AAD5-2F4E14CF9681}" presName="Child1" presStyleLbl="node1" presStyleIdx="0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B2583C6E-7F68-4C39-A43A-5FB776AB23DD}" type="pres">
      <dgm:prSet presAssocID="{DAA9BB0D-6F2E-4CAD-A1D3-70E4DB7A386C}" presName="Accent2" presStyleCnt="0"/>
      <dgm:spPr/>
    </dgm:pt>
    <dgm:pt modelId="{2640311E-CA61-4343-84CE-E248132F3DFF}" type="pres">
      <dgm:prSet presAssocID="{DAA9BB0D-6F2E-4CAD-A1D3-70E4DB7A386C}" presName="Accent" presStyleLbl="bgShp" presStyleIdx="1" presStyleCnt="6"/>
      <dgm:spPr/>
    </dgm:pt>
    <dgm:pt modelId="{A2F308FD-C89C-4B7F-8F45-B5AC2D322F03}" type="pres">
      <dgm:prSet presAssocID="{DAA9BB0D-6F2E-4CAD-A1D3-70E4DB7A386C}" presName="Child2" presStyleLbl="node1" presStyleIdx="1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4E6E0C0F-8426-4673-A6EA-9116BD627FF3}" type="pres">
      <dgm:prSet presAssocID="{9DFDD40A-9D25-4E60-99D4-807630149AB5}" presName="Accent3" presStyleCnt="0"/>
      <dgm:spPr/>
    </dgm:pt>
    <dgm:pt modelId="{2EC7109C-94A9-41EA-98A5-E3DED3F84425}" type="pres">
      <dgm:prSet presAssocID="{9DFDD40A-9D25-4E60-99D4-807630149AB5}" presName="Accent" presStyleLbl="bgShp" presStyleIdx="2" presStyleCnt="6"/>
      <dgm:spPr/>
    </dgm:pt>
    <dgm:pt modelId="{1B3A12D1-2FE8-4FDB-8AE6-CD36A6C6E55C}" type="pres">
      <dgm:prSet presAssocID="{9DFDD40A-9D25-4E60-99D4-807630149AB5}" presName="Child3" presStyleLbl="node1" presStyleIdx="2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998F65F4-B2FF-436F-83C9-59432639C38C}" type="pres">
      <dgm:prSet presAssocID="{92B40BD5-10E1-4B0A-B74F-0903148425BC}" presName="Accent4" presStyleCnt="0"/>
      <dgm:spPr/>
    </dgm:pt>
    <dgm:pt modelId="{CE1BD32A-1BE5-424C-AEFD-B31F1292231E}" type="pres">
      <dgm:prSet presAssocID="{92B40BD5-10E1-4B0A-B74F-0903148425BC}" presName="Accent" presStyleLbl="bgShp" presStyleIdx="3" presStyleCnt="6"/>
      <dgm:spPr/>
    </dgm:pt>
    <dgm:pt modelId="{1314D62C-00F5-4009-B1C7-E1D9F9335D83}" type="pres">
      <dgm:prSet presAssocID="{92B40BD5-10E1-4B0A-B74F-0903148425BC}" presName="Child4" presStyleLbl="node1" presStyleIdx="3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5B5A2AB7-94E2-410B-9239-FFF2CD7537A8}" type="pres">
      <dgm:prSet presAssocID="{26A7B03C-C76B-4A32-AF2E-3F485312F050}" presName="Accent5" presStyleCnt="0"/>
      <dgm:spPr/>
    </dgm:pt>
    <dgm:pt modelId="{F107C66A-55A7-4168-8760-6D8C428B0FB7}" type="pres">
      <dgm:prSet presAssocID="{26A7B03C-C76B-4A32-AF2E-3F485312F050}" presName="Accent" presStyleLbl="bgShp" presStyleIdx="4" presStyleCnt="6" custLinFactNeighborX="-20657" custLinFactNeighborY="-9950"/>
      <dgm:spPr/>
    </dgm:pt>
    <dgm:pt modelId="{EF726B2E-8F65-43CB-A933-77342314F8DA}" type="pres">
      <dgm:prSet presAssocID="{26A7B03C-C76B-4A32-AF2E-3F485312F050}" presName="Child5" presStyleLbl="node1" presStyleIdx="4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EDEDA3BC-FA97-4E7D-B776-5595360BDF0F}" type="pres">
      <dgm:prSet presAssocID="{FBA59D94-EAA5-44CA-8518-A3AA84B62C2A}" presName="Accent6" presStyleCnt="0"/>
      <dgm:spPr/>
    </dgm:pt>
    <dgm:pt modelId="{D360FE5A-1B0B-4A7C-A271-346AF0722D2F}" type="pres">
      <dgm:prSet presAssocID="{FBA59D94-EAA5-44CA-8518-A3AA84B62C2A}" presName="Accent" presStyleLbl="bgShp" presStyleIdx="5" presStyleCnt="6"/>
      <dgm:spPr/>
    </dgm:pt>
    <dgm:pt modelId="{B30A111B-981C-4AE4-88CC-681BC9207ED7}" type="pres">
      <dgm:prSet presAssocID="{FBA59D94-EAA5-44CA-8518-A3AA84B62C2A}" presName="Child6" presStyleLbl="node1" presStyleIdx="5" presStyleCnt="6" custScaleX="116258" custScaleY="116258">
        <dgm:presLayoutVars>
          <dgm:chMax val="0"/>
          <dgm:chPref val="0"/>
          <dgm:bulletEnabled val="1"/>
        </dgm:presLayoutVars>
      </dgm:prSet>
      <dgm:spPr/>
    </dgm:pt>
  </dgm:ptLst>
  <dgm:cxnLst>
    <dgm:cxn modelId="{62C12500-7A3D-4A22-9D28-33B13BBECC60}" type="presOf" srcId="{B5CD4D44-8ADE-4CD0-BDF4-DE9ED639F66E}" destId="{ECA7AE59-20B2-451C-9C7D-ABAB6612442E}" srcOrd="0" destOrd="0" presId="urn:microsoft.com/office/officeart/2011/layout/HexagonRadial"/>
    <dgm:cxn modelId="{470D0310-D377-4F44-AE1B-108DC776E163}" srcId="{B5CD4D44-8ADE-4CD0-BDF4-DE9ED639F66E}" destId="{92B40BD5-10E1-4B0A-B74F-0903148425BC}" srcOrd="3" destOrd="0" parTransId="{541D2960-6374-4B9C-A2FE-0FAED83C7BC0}" sibTransId="{8FCEE70D-ADF5-41CA-A93A-4B2B6C8151D2}"/>
    <dgm:cxn modelId="{A8F86B3C-7715-4701-8B09-5DAAD1028D2A}" srcId="{C48AE86B-3B48-481C-8F48-55F0DAFEC9CF}" destId="{B5CD4D44-8ADE-4CD0-BDF4-DE9ED639F66E}" srcOrd="0" destOrd="0" parTransId="{B7B134C3-8F3B-4FD4-89F7-B88B5770D2D9}" sibTransId="{2FBC432D-8D72-4347-94C7-8835CBB62785}"/>
    <dgm:cxn modelId="{CB52E53F-B4BF-45CE-B37F-558A35C0EC21}" srcId="{B5CD4D44-8ADE-4CD0-BDF4-DE9ED639F66E}" destId="{FBA59D94-EAA5-44CA-8518-A3AA84B62C2A}" srcOrd="5" destOrd="0" parTransId="{292A057B-044F-4E1E-8A48-80BA9928FB6A}" sibTransId="{914E308B-3794-42DD-85FB-4787DED3702E}"/>
    <dgm:cxn modelId="{1FFBA15C-C742-4442-8F77-3404A2F3AEAC}" type="presOf" srcId="{DAA9BB0D-6F2E-4CAD-A1D3-70E4DB7A386C}" destId="{A2F308FD-C89C-4B7F-8F45-B5AC2D322F03}" srcOrd="0" destOrd="0" presId="urn:microsoft.com/office/officeart/2011/layout/HexagonRadial"/>
    <dgm:cxn modelId="{76C3A75C-7BE7-499B-821D-CB49E785BCAD}" srcId="{B5CD4D44-8ADE-4CD0-BDF4-DE9ED639F66E}" destId="{9DFDD40A-9D25-4E60-99D4-807630149AB5}" srcOrd="2" destOrd="0" parTransId="{B9AF1DA1-5688-467F-8027-0B25273CB294}" sibTransId="{EBC15AB8-01DB-4FF0-A902-92A123D529BD}"/>
    <dgm:cxn modelId="{95C9A541-D62A-4BE4-AF30-9AFF969BEEC2}" srcId="{B5CD4D44-8ADE-4CD0-BDF4-DE9ED639F66E}" destId="{DAA9BB0D-6F2E-4CAD-A1D3-70E4DB7A386C}" srcOrd="1" destOrd="0" parTransId="{889802D0-51D1-4C89-B826-DCB60F71BF82}" sibTransId="{06DA443C-B90E-4FC9-AE3A-8E8E0A058170}"/>
    <dgm:cxn modelId="{BA331345-7916-4EA5-A266-FD15E039F698}" type="presOf" srcId="{9DFDD40A-9D25-4E60-99D4-807630149AB5}" destId="{1B3A12D1-2FE8-4FDB-8AE6-CD36A6C6E55C}" srcOrd="0" destOrd="0" presId="urn:microsoft.com/office/officeart/2011/layout/HexagonRadial"/>
    <dgm:cxn modelId="{1C7D8A4D-0FE7-476A-89F9-5F1ED1F2AF3E}" type="presOf" srcId="{5120EFF2-BC3B-4F0E-AAD5-2F4E14CF9681}" destId="{F8655FBE-43F8-47EB-858C-63C2B5F904C1}" srcOrd="0" destOrd="0" presId="urn:microsoft.com/office/officeart/2011/layout/HexagonRadial"/>
    <dgm:cxn modelId="{C37C3978-65B6-4C0A-8E2C-D808976F6972}" srcId="{B5CD4D44-8ADE-4CD0-BDF4-DE9ED639F66E}" destId="{26A7B03C-C76B-4A32-AF2E-3F485312F050}" srcOrd="4" destOrd="0" parTransId="{3826305B-90B1-406A-80F3-A77829F50A56}" sibTransId="{E521D00C-1772-474A-8DA9-4DA1B4C77483}"/>
    <dgm:cxn modelId="{0D187358-550A-4D49-AD99-507B38CB9456}" type="presOf" srcId="{92B40BD5-10E1-4B0A-B74F-0903148425BC}" destId="{1314D62C-00F5-4009-B1C7-E1D9F9335D83}" srcOrd="0" destOrd="0" presId="urn:microsoft.com/office/officeart/2011/layout/HexagonRadial"/>
    <dgm:cxn modelId="{B105CA7B-2631-4B48-826B-04AE8B281427}" type="presOf" srcId="{26A7B03C-C76B-4A32-AF2E-3F485312F050}" destId="{EF726B2E-8F65-43CB-A933-77342314F8DA}" srcOrd="0" destOrd="0" presId="urn:microsoft.com/office/officeart/2011/layout/HexagonRadial"/>
    <dgm:cxn modelId="{A35B3F8A-8BD2-4C2D-93C9-C35A0294B45C}" srcId="{B5CD4D44-8ADE-4CD0-BDF4-DE9ED639F66E}" destId="{5120EFF2-BC3B-4F0E-AAD5-2F4E14CF9681}" srcOrd="0" destOrd="0" parTransId="{915412A1-2268-4D52-81C8-42576E22C041}" sibTransId="{4F3B26B5-DCEF-4EC6-AF0B-2B7638634BB4}"/>
    <dgm:cxn modelId="{9F9EFD94-B29E-4AD4-8091-340A5EF59B91}" type="presOf" srcId="{FBA59D94-EAA5-44CA-8518-A3AA84B62C2A}" destId="{B30A111B-981C-4AE4-88CC-681BC9207ED7}" srcOrd="0" destOrd="0" presId="urn:microsoft.com/office/officeart/2011/layout/HexagonRadial"/>
    <dgm:cxn modelId="{50D277D3-F891-4B66-AA6A-B6F6656DFB58}" type="presOf" srcId="{C48AE86B-3B48-481C-8F48-55F0DAFEC9CF}" destId="{712ABB76-2799-4BB3-9012-110FB0A9499E}" srcOrd="0" destOrd="0" presId="urn:microsoft.com/office/officeart/2011/layout/HexagonRadial"/>
    <dgm:cxn modelId="{D4DC25FF-104B-4DA0-9600-9596BA26492A}" srcId="{C48AE86B-3B48-481C-8F48-55F0DAFEC9CF}" destId="{FFCF62E2-D99D-4ABC-A32A-57DE28DA13A8}" srcOrd="1" destOrd="0" parTransId="{037689A9-1702-4DD6-BAC7-88E5F29033AE}" sibTransId="{320F8D0B-EFC9-45C3-AFA3-42C236B96013}"/>
    <dgm:cxn modelId="{557E8C68-866F-4380-AAE0-76D432B7560F}" type="presParOf" srcId="{712ABB76-2799-4BB3-9012-110FB0A9499E}" destId="{ECA7AE59-20B2-451C-9C7D-ABAB6612442E}" srcOrd="0" destOrd="0" presId="urn:microsoft.com/office/officeart/2011/layout/HexagonRadial"/>
    <dgm:cxn modelId="{945CEF64-659B-464A-8C7A-7C7623FECD96}" type="presParOf" srcId="{712ABB76-2799-4BB3-9012-110FB0A9499E}" destId="{BEC0D2A5-76C5-4007-AD92-A681647F8208}" srcOrd="1" destOrd="0" presId="urn:microsoft.com/office/officeart/2011/layout/HexagonRadial"/>
    <dgm:cxn modelId="{4347BA43-DB19-467B-ABE7-224FC54FE0E9}" type="presParOf" srcId="{BEC0D2A5-76C5-4007-AD92-A681647F8208}" destId="{737BB3AB-6085-4C20-BE70-6692FFCCD4B9}" srcOrd="0" destOrd="0" presId="urn:microsoft.com/office/officeart/2011/layout/HexagonRadial"/>
    <dgm:cxn modelId="{0BA69353-8D88-427B-9615-5AEF44837A84}" type="presParOf" srcId="{712ABB76-2799-4BB3-9012-110FB0A9499E}" destId="{F8655FBE-43F8-47EB-858C-63C2B5F904C1}" srcOrd="2" destOrd="0" presId="urn:microsoft.com/office/officeart/2011/layout/HexagonRadial"/>
    <dgm:cxn modelId="{D9B3BE9E-EB40-4DE8-B240-B452BF60F614}" type="presParOf" srcId="{712ABB76-2799-4BB3-9012-110FB0A9499E}" destId="{B2583C6E-7F68-4C39-A43A-5FB776AB23DD}" srcOrd="3" destOrd="0" presId="urn:microsoft.com/office/officeart/2011/layout/HexagonRadial"/>
    <dgm:cxn modelId="{08C5C503-8951-41B1-BA00-C3BA4E8D5A01}" type="presParOf" srcId="{B2583C6E-7F68-4C39-A43A-5FB776AB23DD}" destId="{2640311E-CA61-4343-84CE-E248132F3DFF}" srcOrd="0" destOrd="0" presId="urn:microsoft.com/office/officeart/2011/layout/HexagonRadial"/>
    <dgm:cxn modelId="{AD8FE9F2-106C-4B80-B09C-52237E9C5BBC}" type="presParOf" srcId="{712ABB76-2799-4BB3-9012-110FB0A9499E}" destId="{A2F308FD-C89C-4B7F-8F45-B5AC2D322F03}" srcOrd="4" destOrd="0" presId="urn:microsoft.com/office/officeart/2011/layout/HexagonRadial"/>
    <dgm:cxn modelId="{1C496B4F-4A85-4E91-A601-EA0476FE4E89}" type="presParOf" srcId="{712ABB76-2799-4BB3-9012-110FB0A9499E}" destId="{4E6E0C0F-8426-4673-A6EA-9116BD627FF3}" srcOrd="5" destOrd="0" presId="urn:microsoft.com/office/officeart/2011/layout/HexagonRadial"/>
    <dgm:cxn modelId="{B10DC1B0-6469-4A1D-AF44-BBDEEDA54E92}" type="presParOf" srcId="{4E6E0C0F-8426-4673-A6EA-9116BD627FF3}" destId="{2EC7109C-94A9-41EA-98A5-E3DED3F84425}" srcOrd="0" destOrd="0" presId="urn:microsoft.com/office/officeart/2011/layout/HexagonRadial"/>
    <dgm:cxn modelId="{3B2FB637-E497-4AC3-8505-2AC4083128D2}" type="presParOf" srcId="{712ABB76-2799-4BB3-9012-110FB0A9499E}" destId="{1B3A12D1-2FE8-4FDB-8AE6-CD36A6C6E55C}" srcOrd="6" destOrd="0" presId="urn:microsoft.com/office/officeart/2011/layout/HexagonRadial"/>
    <dgm:cxn modelId="{0CBA2CAE-5321-4759-AAB5-9E4FF47154A0}" type="presParOf" srcId="{712ABB76-2799-4BB3-9012-110FB0A9499E}" destId="{998F65F4-B2FF-436F-83C9-59432639C38C}" srcOrd="7" destOrd="0" presId="urn:microsoft.com/office/officeart/2011/layout/HexagonRadial"/>
    <dgm:cxn modelId="{879AEE09-F454-477D-A3CE-588C85E99E48}" type="presParOf" srcId="{998F65F4-B2FF-436F-83C9-59432639C38C}" destId="{CE1BD32A-1BE5-424C-AEFD-B31F1292231E}" srcOrd="0" destOrd="0" presId="urn:microsoft.com/office/officeart/2011/layout/HexagonRadial"/>
    <dgm:cxn modelId="{B88FF8CF-90D3-4898-BD9D-C8A32BFE07F5}" type="presParOf" srcId="{712ABB76-2799-4BB3-9012-110FB0A9499E}" destId="{1314D62C-00F5-4009-B1C7-E1D9F9335D83}" srcOrd="8" destOrd="0" presId="urn:microsoft.com/office/officeart/2011/layout/HexagonRadial"/>
    <dgm:cxn modelId="{5E99EB88-3762-4BC2-8982-0312CF6C219E}" type="presParOf" srcId="{712ABB76-2799-4BB3-9012-110FB0A9499E}" destId="{5B5A2AB7-94E2-410B-9239-FFF2CD7537A8}" srcOrd="9" destOrd="0" presId="urn:microsoft.com/office/officeart/2011/layout/HexagonRadial"/>
    <dgm:cxn modelId="{6E4CE360-F857-4B20-AA56-180610B962E3}" type="presParOf" srcId="{5B5A2AB7-94E2-410B-9239-FFF2CD7537A8}" destId="{F107C66A-55A7-4168-8760-6D8C428B0FB7}" srcOrd="0" destOrd="0" presId="urn:microsoft.com/office/officeart/2011/layout/HexagonRadial"/>
    <dgm:cxn modelId="{6FBC399C-343C-4C7B-8A24-117DD16764E5}" type="presParOf" srcId="{712ABB76-2799-4BB3-9012-110FB0A9499E}" destId="{EF726B2E-8F65-43CB-A933-77342314F8DA}" srcOrd="10" destOrd="0" presId="urn:microsoft.com/office/officeart/2011/layout/HexagonRadial"/>
    <dgm:cxn modelId="{1488E8F3-8350-4873-8FDE-4127B3295A61}" type="presParOf" srcId="{712ABB76-2799-4BB3-9012-110FB0A9499E}" destId="{EDEDA3BC-FA97-4E7D-B776-5595360BDF0F}" srcOrd="11" destOrd="0" presId="urn:microsoft.com/office/officeart/2011/layout/HexagonRadial"/>
    <dgm:cxn modelId="{9767C198-5089-461E-8A13-1A8B78350E5F}" type="presParOf" srcId="{EDEDA3BC-FA97-4E7D-B776-5595360BDF0F}" destId="{D360FE5A-1B0B-4A7C-A271-346AF0722D2F}" srcOrd="0" destOrd="0" presId="urn:microsoft.com/office/officeart/2011/layout/HexagonRadial"/>
    <dgm:cxn modelId="{0DE97383-833D-4040-9D3A-7C6C699211D3}" type="presParOf" srcId="{712ABB76-2799-4BB3-9012-110FB0A9499E}" destId="{B30A111B-981C-4AE4-88CC-681BC9207ED7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7AE59-20B2-451C-9C7D-ABAB6612442E}">
      <dsp:nvSpPr>
        <dsp:cNvPr id="0" name=""/>
        <dsp:cNvSpPr/>
      </dsp:nvSpPr>
      <dsp:spPr>
        <a:xfrm>
          <a:off x="1768928" y="1058335"/>
          <a:ext cx="1219009" cy="105445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70932" y="1233071"/>
        <a:ext cx="815001" cy="704986"/>
      </dsp:txXfrm>
    </dsp:sp>
    <dsp:sp modelId="{2640311E-CA61-4343-84CE-E248132F3DFF}">
      <dsp:nvSpPr>
        <dsp:cNvPr id="0" name=""/>
        <dsp:cNvSpPr/>
      </dsp:nvSpPr>
      <dsp:spPr>
        <a:xfrm>
          <a:off x="2542535" y="484914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55FBE-43F8-47EB-858C-63C2B5F904C1}">
      <dsp:nvSpPr>
        <dsp:cNvPr id="0" name=""/>
        <dsp:cNvSpPr/>
      </dsp:nvSpPr>
      <dsp:spPr>
        <a:xfrm>
          <a:off x="1761383" y="-74944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1.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ประเพณี วัฒนธรรมและประวัติศาสตร์ชุมชน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66702" y="102681"/>
        <a:ext cx="828301" cy="716578"/>
      </dsp:txXfrm>
    </dsp:sp>
    <dsp:sp modelId="{2EC7109C-94A9-41EA-98A5-E3DED3F84425}">
      <dsp:nvSpPr>
        <dsp:cNvPr id="0" name=""/>
        <dsp:cNvSpPr/>
      </dsp:nvSpPr>
      <dsp:spPr>
        <a:xfrm>
          <a:off x="3115153" y="1275238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308FD-C89C-4B7F-8F45-B5AC2D322F03}">
      <dsp:nvSpPr>
        <dsp:cNvPr id="0" name=""/>
        <dsp:cNvSpPr/>
      </dsp:nvSpPr>
      <dsp:spPr>
        <a:xfrm>
          <a:off x="2738736" y="492110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2.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กลุ่ม องค์กรและหน่วยงาน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944055" y="669735"/>
        <a:ext cx="828301" cy="716578"/>
      </dsp:txXfrm>
    </dsp:sp>
    <dsp:sp modelId="{CE1BD32A-1BE5-424C-AEFD-B31F1292231E}">
      <dsp:nvSpPr>
        <dsp:cNvPr id="0" name=""/>
        <dsp:cNvSpPr/>
      </dsp:nvSpPr>
      <dsp:spPr>
        <a:xfrm>
          <a:off x="2717376" y="2167366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A12D1-2FE8-4FDB-8AE6-CD36A6C6E55C}">
      <dsp:nvSpPr>
        <dsp:cNvPr id="0" name=""/>
        <dsp:cNvSpPr/>
      </dsp:nvSpPr>
      <dsp:spPr>
        <a:xfrm>
          <a:off x="2738736" y="1606873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3.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เทคโนโลยี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944055" y="1784498"/>
        <a:ext cx="828301" cy="716578"/>
      </dsp:txXfrm>
    </dsp:sp>
    <dsp:sp modelId="{F107C66A-55A7-4168-8760-6D8C428B0FB7}">
      <dsp:nvSpPr>
        <dsp:cNvPr id="0" name=""/>
        <dsp:cNvSpPr/>
      </dsp:nvSpPr>
      <dsp:spPr>
        <a:xfrm>
          <a:off x="1629293" y="2217908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4D62C-00F5-4009-B1C7-E1D9F9335D83}">
      <dsp:nvSpPr>
        <dsp:cNvPr id="0" name=""/>
        <dsp:cNvSpPr/>
      </dsp:nvSpPr>
      <dsp:spPr>
        <a:xfrm>
          <a:off x="1761383" y="2174562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4.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อาชีพและเศรษฐกิจ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66702" y="2352187"/>
        <a:ext cx="828301" cy="716578"/>
      </dsp:txXfrm>
    </dsp:sp>
    <dsp:sp modelId="{D360FE5A-1B0B-4A7C-A271-346AF0722D2F}">
      <dsp:nvSpPr>
        <dsp:cNvPr id="0" name=""/>
        <dsp:cNvSpPr/>
      </dsp:nvSpPr>
      <dsp:spPr>
        <a:xfrm>
          <a:off x="1148649" y="1469965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26B2E-8F65-43CB-A933-77342314F8DA}">
      <dsp:nvSpPr>
        <dsp:cNvPr id="0" name=""/>
        <dsp:cNvSpPr/>
      </dsp:nvSpPr>
      <dsp:spPr>
        <a:xfrm>
          <a:off x="779492" y="1607507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5.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ภูมิปัญญา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984811" y="1785132"/>
        <a:ext cx="828301" cy="716578"/>
      </dsp:txXfrm>
    </dsp:sp>
    <dsp:sp modelId="{B30A111B-981C-4AE4-88CC-681BC9207ED7}">
      <dsp:nvSpPr>
        <dsp:cNvPr id="0" name=""/>
        <dsp:cNvSpPr/>
      </dsp:nvSpPr>
      <dsp:spPr>
        <a:xfrm>
          <a:off x="779492" y="490841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6</a:t>
          </a:r>
          <a: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ทรัพยากร</a:t>
          </a:r>
          <a:b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</a:br>
          <a: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ธรรมชาติและสภาพภูมิประเทศ</a:t>
          </a:r>
          <a:endParaRPr lang="en-US" sz="1100" b="1" kern="1200" dirty="0">
            <a:solidFill>
              <a:schemeClr val="tx1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984811" y="668466"/>
        <a:ext cx="828301" cy="7165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7AE59-20B2-451C-9C7D-ABAB6612442E}">
      <dsp:nvSpPr>
        <dsp:cNvPr id="0" name=""/>
        <dsp:cNvSpPr/>
      </dsp:nvSpPr>
      <dsp:spPr>
        <a:xfrm>
          <a:off x="1768928" y="1058335"/>
          <a:ext cx="1219009" cy="105445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70932" y="1233071"/>
        <a:ext cx="815001" cy="704986"/>
      </dsp:txXfrm>
    </dsp:sp>
    <dsp:sp modelId="{2640311E-CA61-4343-84CE-E248132F3DFF}">
      <dsp:nvSpPr>
        <dsp:cNvPr id="0" name=""/>
        <dsp:cNvSpPr/>
      </dsp:nvSpPr>
      <dsp:spPr>
        <a:xfrm>
          <a:off x="2542535" y="484914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55FBE-43F8-47EB-858C-63C2B5F904C1}">
      <dsp:nvSpPr>
        <dsp:cNvPr id="0" name=""/>
        <dsp:cNvSpPr/>
      </dsp:nvSpPr>
      <dsp:spPr>
        <a:xfrm>
          <a:off x="1761383" y="-74944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1.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ประเพณี วัฒนธรรมและประวัติศาสตร์ชุมชน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66702" y="102681"/>
        <a:ext cx="828301" cy="716578"/>
      </dsp:txXfrm>
    </dsp:sp>
    <dsp:sp modelId="{2EC7109C-94A9-41EA-98A5-E3DED3F84425}">
      <dsp:nvSpPr>
        <dsp:cNvPr id="0" name=""/>
        <dsp:cNvSpPr/>
      </dsp:nvSpPr>
      <dsp:spPr>
        <a:xfrm>
          <a:off x="3115153" y="1275238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308FD-C89C-4B7F-8F45-B5AC2D322F03}">
      <dsp:nvSpPr>
        <dsp:cNvPr id="0" name=""/>
        <dsp:cNvSpPr/>
      </dsp:nvSpPr>
      <dsp:spPr>
        <a:xfrm>
          <a:off x="2738736" y="492110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2.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กลุ่ม องค์กรและหน่วยงาน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944055" y="669735"/>
        <a:ext cx="828301" cy="716578"/>
      </dsp:txXfrm>
    </dsp:sp>
    <dsp:sp modelId="{CE1BD32A-1BE5-424C-AEFD-B31F1292231E}">
      <dsp:nvSpPr>
        <dsp:cNvPr id="0" name=""/>
        <dsp:cNvSpPr/>
      </dsp:nvSpPr>
      <dsp:spPr>
        <a:xfrm>
          <a:off x="2717376" y="2167366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A12D1-2FE8-4FDB-8AE6-CD36A6C6E55C}">
      <dsp:nvSpPr>
        <dsp:cNvPr id="0" name=""/>
        <dsp:cNvSpPr/>
      </dsp:nvSpPr>
      <dsp:spPr>
        <a:xfrm>
          <a:off x="2738736" y="1606873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3.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เทคโนโลยี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944055" y="1784498"/>
        <a:ext cx="828301" cy="716578"/>
      </dsp:txXfrm>
    </dsp:sp>
    <dsp:sp modelId="{F107C66A-55A7-4168-8760-6D8C428B0FB7}">
      <dsp:nvSpPr>
        <dsp:cNvPr id="0" name=""/>
        <dsp:cNvSpPr/>
      </dsp:nvSpPr>
      <dsp:spPr>
        <a:xfrm>
          <a:off x="1629293" y="2217908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4D62C-00F5-4009-B1C7-E1D9F9335D83}">
      <dsp:nvSpPr>
        <dsp:cNvPr id="0" name=""/>
        <dsp:cNvSpPr/>
      </dsp:nvSpPr>
      <dsp:spPr>
        <a:xfrm>
          <a:off x="1761383" y="2174562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4.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อาชีพและเศรษฐกิจ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66702" y="2352187"/>
        <a:ext cx="828301" cy="716578"/>
      </dsp:txXfrm>
    </dsp:sp>
    <dsp:sp modelId="{D360FE5A-1B0B-4A7C-A271-346AF0722D2F}">
      <dsp:nvSpPr>
        <dsp:cNvPr id="0" name=""/>
        <dsp:cNvSpPr/>
      </dsp:nvSpPr>
      <dsp:spPr>
        <a:xfrm>
          <a:off x="1148649" y="1469965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26B2E-8F65-43CB-A933-77342314F8DA}">
      <dsp:nvSpPr>
        <dsp:cNvPr id="0" name=""/>
        <dsp:cNvSpPr/>
      </dsp:nvSpPr>
      <dsp:spPr>
        <a:xfrm>
          <a:off x="779492" y="1607507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5.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ภูมิปัญญา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984811" y="1785132"/>
        <a:ext cx="828301" cy="716578"/>
      </dsp:txXfrm>
    </dsp:sp>
    <dsp:sp modelId="{B30A111B-981C-4AE4-88CC-681BC9207ED7}">
      <dsp:nvSpPr>
        <dsp:cNvPr id="0" name=""/>
        <dsp:cNvSpPr/>
      </dsp:nvSpPr>
      <dsp:spPr>
        <a:xfrm>
          <a:off x="779492" y="490841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6.</a:t>
          </a:r>
          <a: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ทรัพยากร</a:t>
          </a:r>
          <a:b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</a:br>
          <a: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ธรรมชาติและสภาพภูมิประเทศ</a:t>
          </a:r>
          <a:endParaRPr lang="en-US" sz="1100" b="1" kern="1200" dirty="0">
            <a:solidFill>
              <a:schemeClr val="tx1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984811" y="668466"/>
        <a:ext cx="828301" cy="7165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7AE59-20B2-451C-9C7D-ABAB6612442E}">
      <dsp:nvSpPr>
        <dsp:cNvPr id="0" name=""/>
        <dsp:cNvSpPr/>
      </dsp:nvSpPr>
      <dsp:spPr>
        <a:xfrm>
          <a:off x="1707646" y="1044210"/>
          <a:ext cx="1202740" cy="1040385"/>
        </a:xfrm>
        <a:prstGeom prst="hexagon">
          <a:avLst>
            <a:gd name="adj" fmla="val 28570"/>
            <a:gd name="vf" fmla="val 115470"/>
          </a:avLst>
        </a:prstGeom>
        <a:solidFill>
          <a:srgbClr val="E3F9F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CordiaUPC" panose="020B0304020202020204" pitchFamily="34" charset="-34"/>
            <a:cs typeface="CordiaUPC" panose="020B0304020202020204" pitchFamily="34" charset="-34"/>
          </a:endParaRPr>
        </a:p>
      </dsp:txBody>
      <dsp:txXfrm>
        <a:off x="1906954" y="1216614"/>
        <a:ext cx="804124" cy="695577"/>
      </dsp:txXfrm>
    </dsp:sp>
    <dsp:sp modelId="{2640311E-CA61-4343-84CE-E248132F3DFF}">
      <dsp:nvSpPr>
        <dsp:cNvPr id="0" name=""/>
        <dsp:cNvSpPr/>
      </dsp:nvSpPr>
      <dsp:spPr>
        <a:xfrm>
          <a:off x="2470928" y="478442"/>
          <a:ext cx="484094" cy="417111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55FBE-43F8-47EB-858C-63C2B5F904C1}">
      <dsp:nvSpPr>
        <dsp:cNvPr id="0" name=""/>
        <dsp:cNvSpPr/>
      </dsp:nvSpPr>
      <dsp:spPr>
        <a:xfrm>
          <a:off x="1700202" y="-73944"/>
          <a:ext cx="1222404" cy="1057523"/>
        </a:xfrm>
        <a:prstGeom prst="hexagon">
          <a:avLst>
            <a:gd name="adj" fmla="val 28570"/>
            <a:gd name="vf" fmla="val 115470"/>
          </a:avLst>
        </a:prstGeom>
        <a:solidFill>
          <a:srgbClr val="F0E1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1. </a:t>
          </a:r>
          <a:r>
            <a:rPr lang="th-TH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ประเพณี วัฒนธรรมและประวัติศาสตร์ชุมชน</a:t>
          </a:r>
          <a:endParaRPr lang="en-US" sz="1050" b="1" kern="1200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sp:txBody>
      <dsp:txXfrm>
        <a:off x="1902780" y="101310"/>
        <a:ext cx="817248" cy="707015"/>
      </dsp:txXfrm>
    </dsp:sp>
    <dsp:sp modelId="{2EC7109C-94A9-41EA-98A5-E3DED3F84425}">
      <dsp:nvSpPr>
        <dsp:cNvPr id="0" name=""/>
        <dsp:cNvSpPr/>
      </dsp:nvSpPr>
      <dsp:spPr>
        <a:xfrm>
          <a:off x="3035904" y="1258218"/>
          <a:ext cx="484094" cy="417111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308FD-C89C-4B7F-8F45-B5AC2D322F03}">
      <dsp:nvSpPr>
        <dsp:cNvPr id="0" name=""/>
        <dsp:cNvSpPr/>
      </dsp:nvSpPr>
      <dsp:spPr>
        <a:xfrm>
          <a:off x="2664511" y="485542"/>
          <a:ext cx="1222404" cy="1057523"/>
        </a:xfrm>
        <a:prstGeom prst="hexagon">
          <a:avLst>
            <a:gd name="adj" fmla="val 28570"/>
            <a:gd name="vf" fmla="val 115470"/>
          </a:avLst>
        </a:prstGeom>
        <a:solidFill>
          <a:srgbClr val="F0E1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2. </a:t>
          </a:r>
          <a:r>
            <a:rPr lang="th-TH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กลุ่ม องค์กรและหน่วยงาน</a:t>
          </a:r>
          <a:endParaRPr lang="en-US" sz="1050" b="1" kern="1200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sp:txBody>
      <dsp:txXfrm>
        <a:off x="2867089" y="660796"/>
        <a:ext cx="817248" cy="707015"/>
      </dsp:txXfrm>
    </dsp:sp>
    <dsp:sp modelId="{CE1BD32A-1BE5-424C-AEFD-B31F1292231E}">
      <dsp:nvSpPr>
        <dsp:cNvPr id="0" name=""/>
        <dsp:cNvSpPr/>
      </dsp:nvSpPr>
      <dsp:spPr>
        <a:xfrm>
          <a:off x="2643436" y="2138439"/>
          <a:ext cx="484094" cy="417111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A12D1-2FE8-4FDB-8AE6-CD36A6C6E55C}">
      <dsp:nvSpPr>
        <dsp:cNvPr id="0" name=""/>
        <dsp:cNvSpPr/>
      </dsp:nvSpPr>
      <dsp:spPr>
        <a:xfrm>
          <a:off x="2664511" y="1585427"/>
          <a:ext cx="1222404" cy="1057523"/>
        </a:xfrm>
        <a:prstGeom prst="hexagon">
          <a:avLst>
            <a:gd name="adj" fmla="val 28570"/>
            <a:gd name="vf" fmla="val 115470"/>
          </a:avLst>
        </a:prstGeom>
        <a:solidFill>
          <a:srgbClr val="F0E1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3. </a:t>
          </a:r>
          <a:r>
            <a:rPr lang="th-TH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เทคโนโลยี</a:t>
          </a:r>
          <a:endParaRPr lang="en-US" sz="1050" b="1" kern="1200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sp:txBody>
      <dsp:txXfrm>
        <a:off x="2867089" y="1760681"/>
        <a:ext cx="817248" cy="707015"/>
      </dsp:txXfrm>
    </dsp:sp>
    <dsp:sp modelId="{F107C66A-55A7-4168-8760-6D8C428B0FB7}">
      <dsp:nvSpPr>
        <dsp:cNvPr id="0" name=""/>
        <dsp:cNvSpPr/>
      </dsp:nvSpPr>
      <dsp:spPr>
        <a:xfrm>
          <a:off x="1569875" y="2188307"/>
          <a:ext cx="484094" cy="417111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4D62C-00F5-4009-B1C7-E1D9F9335D83}">
      <dsp:nvSpPr>
        <dsp:cNvPr id="0" name=""/>
        <dsp:cNvSpPr/>
      </dsp:nvSpPr>
      <dsp:spPr>
        <a:xfrm>
          <a:off x="1700202" y="2145539"/>
          <a:ext cx="1222404" cy="1057523"/>
        </a:xfrm>
        <a:prstGeom prst="hexagon">
          <a:avLst>
            <a:gd name="adj" fmla="val 28570"/>
            <a:gd name="vf" fmla="val 115470"/>
          </a:avLst>
        </a:prstGeom>
        <a:solidFill>
          <a:srgbClr val="F0E1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4. </a:t>
          </a:r>
          <a:r>
            <a:rPr lang="th-TH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อาชีพและเศรษฐกิจ</a:t>
          </a:r>
          <a:endParaRPr lang="en-US" sz="1050" b="1" kern="1200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sp:txBody>
      <dsp:txXfrm>
        <a:off x="1902780" y="2320793"/>
        <a:ext cx="817248" cy="707015"/>
      </dsp:txXfrm>
    </dsp:sp>
    <dsp:sp modelId="{D360FE5A-1B0B-4A7C-A271-346AF0722D2F}">
      <dsp:nvSpPr>
        <dsp:cNvPr id="0" name=""/>
        <dsp:cNvSpPr/>
      </dsp:nvSpPr>
      <dsp:spPr>
        <a:xfrm>
          <a:off x="1095646" y="1450346"/>
          <a:ext cx="484094" cy="417111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26B2E-8F65-43CB-A933-77342314F8DA}">
      <dsp:nvSpPr>
        <dsp:cNvPr id="0" name=""/>
        <dsp:cNvSpPr/>
      </dsp:nvSpPr>
      <dsp:spPr>
        <a:xfrm>
          <a:off x="731416" y="1586053"/>
          <a:ext cx="1222404" cy="1057523"/>
        </a:xfrm>
        <a:prstGeom prst="hexagon">
          <a:avLst>
            <a:gd name="adj" fmla="val 28570"/>
            <a:gd name="vf" fmla="val 115470"/>
          </a:avLst>
        </a:prstGeom>
        <a:solidFill>
          <a:srgbClr val="F0E1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5. </a:t>
          </a:r>
          <a:r>
            <a:rPr lang="th-TH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ภูมิปัญญา</a:t>
          </a:r>
          <a:endParaRPr lang="en-US" sz="1050" b="1" kern="1200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sp:txBody>
      <dsp:txXfrm>
        <a:off x="933994" y="1761307"/>
        <a:ext cx="817248" cy="707015"/>
      </dsp:txXfrm>
    </dsp:sp>
    <dsp:sp modelId="{B30A111B-981C-4AE4-88CC-681BC9207ED7}">
      <dsp:nvSpPr>
        <dsp:cNvPr id="0" name=""/>
        <dsp:cNvSpPr/>
      </dsp:nvSpPr>
      <dsp:spPr>
        <a:xfrm>
          <a:off x="731416" y="484290"/>
          <a:ext cx="1222404" cy="1057523"/>
        </a:xfrm>
        <a:prstGeom prst="hexagon">
          <a:avLst>
            <a:gd name="adj" fmla="val 28570"/>
            <a:gd name="vf" fmla="val 115470"/>
          </a:avLst>
        </a:prstGeom>
        <a:solidFill>
          <a:srgbClr val="F0E1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6. </a:t>
          </a:r>
          <a:r>
            <a:rPr lang="th-TH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ทรัพยากร</a:t>
          </a:r>
          <a:br>
            <a:rPr lang="th-TH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</a:br>
          <a:r>
            <a:rPr lang="th-TH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ธรรมชาติและสภาพภูมิประเทศ</a:t>
          </a:r>
          <a:endParaRPr lang="en-US" sz="1050" b="1" kern="1200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sp:txBody>
      <dsp:txXfrm>
        <a:off x="933994" y="659544"/>
        <a:ext cx="817248" cy="7070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7AE59-20B2-451C-9C7D-ABAB6612442E}">
      <dsp:nvSpPr>
        <dsp:cNvPr id="0" name=""/>
        <dsp:cNvSpPr/>
      </dsp:nvSpPr>
      <dsp:spPr>
        <a:xfrm>
          <a:off x="1768928" y="1058335"/>
          <a:ext cx="1219009" cy="105445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70932" y="1233071"/>
        <a:ext cx="815001" cy="704986"/>
      </dsp:txXfrm>
    </dsp:sp>
    <dsp:sp modelId="{2640311E-CA61-4343-84CE-E248132F3DFF}">
      <dsp:nvSpPr>
        <dsp:cNvPr id="0" name=""/>
        <dsp:cNvSpPr/>
      </dsp:nvSpPr>
      <dsp:spPr>
        <a:xfrm>
          <a:off x="2542535" y="484914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55FBE-43F8-47EB-858C-63C2B5F904C1}">
      <dsp:nvSpPr>
        <dsp:cNvPr id="0" name=""/>
        <dsp:cNvSpPr/>
      </dsp:nvSpPr>
      <dsp:spPr>
        <a:xfrm>
          <a:off x="1761383" y="-74944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1.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ประเพณี วัฒนธรรมและประวัติศาสตร์ชุมชน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66702" y="102681"/>
        <a:ext cx="828301" cy="716578"/>
      </dsp:txXfrm>
    </dsp:sp>
    <dsp:sp modelId="{2EC7109C-94A9-41EA-98A5-E3DED3F84425}">
      <dsp:nvSpPr>
        <dsp:cNvPr id="0" name=""/>
        <dsp:cNvSpPr/>
      </dsp:nvSpPr>
      <dsp:spPr>
        <a:xfrm>
          <a:off x="3115153" y="1275238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308FD-C89C-4B7F-8F45-B5AC2D322F03}">
      <dsp:nvSpPr>
        <dsp:cNvPr id="0" name=""/>
        <dsp:cNvSpPr/>
      </dsp:nvSpPr>
      <dsp:spPr>
        <a:xfrm>
          <a:off x="2738736" y="492110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2.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กลุ่ม องค์กรและหน่วยงาน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944055" y="669735"/>
        <a:ext cx="828301" cy="716578"/>
      </dsp:txXfrm>
    </dsp:sp>
    <dsp:sp modelId="{CE1BD32A-1BE5-424C-AEFD-B31F1292231E}">
      <dsp:nvSpPr>
        <dsp:cNvPr id="0" name=""/>
        <dsp:cNvSpPr/>
      </dsp:nvSpPr>
      <dsp:spPr>
        <a:xfrm>
          <a:off x="2717376" y="2167366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A12D1-2FE8-4FDB-8AE6-CD36A6C6E55C}">
      <dsp:nvSpPr>
        <dsp:cNvPr id="0" name=""/>
        <dsp:cNvSpPr/>
      </dsp:nvSpPr>
      <dsp:spPr>
        <a:xfrm>
          <a:off x="2738736" y="1606873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3.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เทคโนโลยี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944055" y="1784498"/>
        <a:ext cx="828301" cy="716578"/>
      </dsp:txXfrm>
    </dsp:sp>
    <dsp:sp modelId="{F107C66A-55A7-4168-8760-6D8C428B0FB7}">
      <dsp:nvSpPr>
        <dsp:cNvPr id="0" name=""/>
        <dsp:cNvSpPr/>
      </dsp:nvSpPr>
      <dsp:spPr>
        <a:xfrm>
          <a:off x="1629293" y="2217908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4D62C-00F5-4009-B1C7-E1D9F9335D83}">
      <dsp:nvSpPr>
        <dsp:cNvPr id="0" name=""/>
        <dsp:cNvSpPr/>
      </dsp:nvSpPr>
      <dsp:spPr>
        <a:xfrm>
          <a:off x="1761383" y="2174562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4.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อาชีพและเศรษฐกิจ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66702" y="2352187"/>
        <a:ext cx="828301" cy="716578"/>
      </dsp:txXfrm>
    </dsp:sp>
    <dsp:sp modelId="{D360FE5A-1B0B-4A7C-A271-346AF0722D2F}">
      <dsp:nvSpPr>
        <dsp:cNvPr id="0" name=""/>
        <dsp:cNvSpPr/>
      </dsp:nvSpPr>
      <dsp:spPr>
        <a:xfrm>
          <a:off x="1148649" y="1469965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26B2E-8F65-43CB-A933-77342314F8DA}">
      <dsp:nvSpPr>
        <dsp:cNvPr id="0" name=""/>
        <dsp:cNvSpPr/>
      </dsp:nvSpPr>
      <dsp:spPr>
        <a:xfrm>
          <a:off x="779492" y="1607507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5.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ภูมิปัญญา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984811" y="1785132"/>
        <a:ext cx="828301" cy="716578"/>
      </dsp:txXfrm>
    </dsp:sp>
    <dsp:sp modelId="{B30A111B-981C-4AE4-88CC-681BC9207ED7}">
      <dsp:nvSpPr>
        <dsp:cNvPr id="0" name=""/>
        <dsp:cNvSpPr/>
      </dsp:nvSpPr>
      <dsp:spPr>
        <a:xfrm>
          <a:off x="779492" y="490841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6.</a:t>
          </a:r>
          <a: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ทรัพยากร</a:t>
          </a:r>
          <a:b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</a:br>
          <a: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ธรรมชาติและสภาพภูมิประเทศ</a:t>
          </a:r>
          <a:endParaRPr lang="en-US" sz="1100" b="1" kern="1200" dirty="0">
            <a:solidFill>
              <a:schemeClr val="tx1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984811" y="668466"/>
        <a:ext cx="828301" cy="716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3C9C5-02BB-4F96-83F3-42E4C6CC7944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49642-DD39-4F31-A734-D0DD505DB3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7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FACF-6947-4055-B464-5082DCF75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2CC5F5-0725-4DFE-AEC4-124F439AE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BAA52-BC3F-4A7D-9691-1A32BEF0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2CABF-3034-4C38-99ED-2A83B7DBA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E3820-2827-4781-9F59-35237036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220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4EA8-890D-43DA-817B-F2CD8CF16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C5A728-3091-4AE3-BAEC-8F16E0EA4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BAD7E-12DA-4E05-8B1E-3C3DA3681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9909A-BBA6-4CC4-AAEE-4E1C2BBA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BF0AF-3997-4EE1-8E3E-951FBEAA9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34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FBCCB-5582-4FFF-9511-2B30C53B7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CA140-9B91-443A-9264-A8B950C6E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C14B0-6CE7-4858-9C02-6B332D578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BACEC-4CE4-48C4-B1F5-C24B986B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07D28-E7C1-4D5F-8FB6-511D8EF6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34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EA6C5-6ED8-40F6-959F-E35781D6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6643-B0C1-4D54-87F6-3820155D8878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F69D2-2E78-4947-9530-8D0414A5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A5E5B-6EDD-4527-A041-362F1B8C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16F6-FE1D-48CB-8C53-8F520494861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88B67E-4F7F-48FB-A2D8-4E19841BB6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381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2E4A1-0F57-494B-A8A9-C6BB8001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F7929C-8347-49BE-8DF7-367F2672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6643-B0C1-4D54-87F6-3820155D8878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D4ACF-34B1-4554-B9F2-62C5E005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ACA7-3C94-4B34-8CA6-F30E9C29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16F6-FE1D-48CB-8C53-8F52049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3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3D802-A0D4-497B-B3FB-E8EE58B6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F9D02-926A-4310-B96D-7C2E46E09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2285B-C300-437A-A2BC-6914D5B9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0E841-CAF1-4298-A7D5-0FFA3F44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5359C-2584-4CAA-9742-2185AD8F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743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0B72-D047-4F5E-A8CA-18BAB5E3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9E6D4-89A7-4D9A-A5A8-EA32ACBFE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F6A08-7B30-4449-9C18-54046A24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2BAEC-1889-489C-A143-4CD2AD1A0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FC820-3E48-4501-A41F-08F1AF0F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97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A0D18-2763-4550-8C92-3B27BDA0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4511-3B5A-4079-8A55-607B270BB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B75AA-E2DE-433B-9BE7-6E76A10CC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94EFF-7CFB-4B9B-8B51-3D88FE010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831E8-9E05-4F47-BD14-08DFE3E00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54199-008A-40A2-8A19-FF2304B03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95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BA6F6-1480-4641-A727-BADCAB81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0D9FF-91D9-495A-918D-7753E6991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530C7-C14B-4ED6-A489-50E964AE9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562D6-72C8-4B4D-96BB-03B02C36E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C984A-77AE-41D4-A411-B03D634F9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5FE692-147A-4E6C-A27F-D727E76F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EE6B5B-D24C-4E5B-B9C2-ED73C31D0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9B098-A585-4ECD-A3DD-84968FDD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44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1894A-1DB8-4663-A338-0DC014AF4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DF638-1BB9-4E91-9331-A35368365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B66F6-A040-4FD7-B55F-87B00841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1E72C-3AF5-400B-B58C-4F691615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3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0D9479-E154-460F-A9C3-E8460E19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F833E-E7D1-4783-B083-6ED17FB9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6DC96-DBEB-4AC5-93F2-0AEB4FB64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0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7E9FE-1CE7-4280-8BD5-C9E1B647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20136-D72D-4E4A-9905-C9A4D02E5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82C6D-D462-4B6F-B1F2-1A82FE38C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3B0E7-255B-4225-9484-DE81D3F2F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8159A-AD8A-4303-BDC2-5E5DC12B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991DF-32C7-4029-926F-57D701FF4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0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87D8-7A8D-4622-ACD8-25508A40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42F1C5-33E9-4D6A-BBC8-D5200DA00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6DA11-A90B-4527-9746-EC02D0B28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0AA12-7EDA-4853-9698-D6DDB3160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9331F-C6FC-4344-9E9F-AB65525AE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0B6FE-AD58-442F-93B0-556DF907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825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B0BFF-EA50-45EA-B389-D5C7EF816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9B378-7A18-4E21-A723-7707BB456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80E67-17F9-4F8E-B28A-5170C0AB3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25938-E699-47DB-BE89-DEAAF8B706CD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6667C-06D7-4C68-83BF-F0593DFED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D7D29-8F38-41ED-BED2-42043A642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7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23.png"/><Relationship Id="rId10" Type="http://schemas.microsoft.com/office/2007/relationships/diagramDrawing" Target="../diagrams/drawing1.xml"/><Relationship Id="rId4" Type="http://schemas.openxmlformats.org/officeDocument/2006/relationships/image" Target="../media/image7.jpeg"/><Relationship Id="rId9" Type="http://schemas.openxmlformats.org/officeDocument/2006/relationships/diagramColors" Target="../diagrams/colors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7.jpeg"/><Relationship Id="rId9" Type="http://schemas.microsoft.com/office/2007/relationships/diagramDrawing" Target="../diagrams/drawing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4.png"/><Relationship Id="rId12" Type="http://schemas.openxmlformats.org/officeDocument/2006/relationships/image" Target="../media/image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6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7.jpeg"/><Relationship Id="rId9" Type="http://schemas.microsoft.com/office/2007/relationships/diagramDrawing" Target="../diagrams/drawing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0.jpg"/><Relationship Id="rId2" Type="http://schemas.openxmlformats.org/officeDocument/2006/relationships/image" Target="../media/image8.png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6.jpeg"/><Relationship Id="rId10" Type="http://schemas.openxmlformats.org/officeDocument/2006/relationships/image" Target="../media/image16.png"/><Relationship Id="rId19" Type="http://schemas.openxmlformats.org/officeDocument/2006/relationships/image" Target="../media/image22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282E2-6E67-49B7-8A45-81B1CC7E9A13}"/>
              </a:ext>
            </a:extLst>
          </p:cNvPr>
          <p:cNvSpPr txBox="1"/>
          <p:nvPr/>
        </p:nvSpPr>
        <p:spPr>
          <a:xfrm>
            <a:off x="0" y="1456147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การอบรมเชิงปฏิบัติการ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Pre</a:t>
            </a: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r>
              <a:rPr lang="en-US" sz="5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-</a:t>
            </a: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r>
              <a:rPr lang="en-US" sz="5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DE </a:t>
            </a: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ต้นน้ำ </a:t>
            </a: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 มูลนิธิสยามกัมมาจล</a:t>
            </a:r>
            <a:endParaRPr lang="en-US" sz="54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defRPr/>
            </a:pPr>
            <a:endParaRPr lang="en-US" sz="24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0" algn="ctr">
              <a:defRPr/>
            </a:pPr>
            <a:endParaRPr lang="en-US" sz="1400" b="1" dirty="0">
              <a:solidFill>
                <a:srgbClr val="FDAF1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0" algn="ctr">
              <a:defRPr/>
            </a:pPr>
            <a:r>
              <a:rPr lang="th-TH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ช่วงที่ </a:t>
            </a:r>
            <a:r>
              <a:rPr lang="en-US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 : </a:t>
            </a:r>
            <a:r>
              <a:rPr lang="th-TH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วันศุกร์ที่</a:t>
            </a:r>
            <a:r>
              <a:rPr lang="en-US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25 </a:t>
            </a:r>
            <a:r>
              <a:rPr lang="th-TH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พฤศจิกายน </a:t>
            </a:r>
            <a:r>
              <a:rPr lang="en-US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2565 </a:t>
            </a:r>
            <a:r>
              <a:rPr lang="th-TH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เวลา </a:t>
            </a:r>
            <a:r>
              <a:rPr lang="en-US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9.00 – 16.30</a:t>
            </a:r>
            <a:r>
              <a:rPr lang="th-TH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น.</a:t>
            </a:r>
            <a:endParaRPr lang="en-US" sz="4400" b="1" dirty="0">
              <a:solidFill>
                <a:srgbClr val="FDAF1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2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โครงการสนับสนุนกระบวนการประเมินเชิงพัฒนาคุณภาพโรงเรียนทั้งระบบ</a:t>
            </a:r>
            <a:r>
              <a:rPr lang="en-US" sz="24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400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2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การประยุกต์ใช้ </a:t>
            </a:r>
            <a:r>
              <a:rPr lang="en-US" sz="2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Developmental Evaluation (DE) </a:t>
            </a:r>
            <a:r>
              <a:rPr lang="th-TH" sz="2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โดยโรงเรียน ปี 2565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79FDF8-8BD8-4304-A5B8-E681AF62C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0" t="6938" r="5714" b="59320"/>
          <a:stretch/>
        </p:blipFill>
        <p:spPr>
          <a:xfrm>
            <a:off x="9646209" y="5038531"/>
            <a:ext cx="2545791" cy="18194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5468A8B-A915-4C48-A4CC-E05DF924C9BC}"/>
              </a:ext>
            </a:extLst>
          </p:cNvPr>
          <p:cNvGrpSpPr/>
          <p:nvPr/>
        </p:nvGrpSpPr>
        <p:grpSpPr>
          <a:xfrm>
            <a:off x="4755348" y="155613"/>
            <a:ext cx="2681303" cy="1300534"/>
            <a:chOff x="1537301" y="2309971"/>
            <a:chExt cx="2681303" cy="1300534"/>
          </a:xfrm>
        </p:grpSpPr>
        <p:pic>
          <p:nvPicPr>
            <p:cNvPr id="5" name="Picture 4" descr="Logo&#10;&#10;Description generated with very high confidence">
              <a:extLst>
                <a:ext uri="{FF2B5EF4-FFF2-40B4-BE49-F238E27FC236}">
                  <a16:creationId xmlns:a16="http://schemas.microsoft.com/office/drawing/2014/main" id="{E2A58EC2-FBCA-4CAD-8BCD-99F5A58E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7301" y="2309971"/>
              <a:ext cx="1320891" cy="130053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2975D4-6EF6-4B23-9B04-63429FE6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611" y="2453220"/>
              <a:ext cx="680533" cy="9098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545795-C7EA-4855-93D6-4F558540B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071" y="2453220"/>
              <a:ext cx="680533" cy="90987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3CD6FC6-9E81-4DF7-B117-E39243BF01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1" t="6803" r="41072" b="61497"/>
          <a:stretch/>
        </p:blipFill>
        <p:spPr>
          <a:xfrm>
            <a:off x="65314" y="5038531"/>
            <a:ext cx="2313992" cy="172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6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-1"/>
            <a:ext cx="12192000" cy="723089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F82C1D-54BC-67AB-6832-91134438693D}"/>
              </a:ext>
            </a:extLst>
          </p:cNvPr>
          <p:cNvSpPr txBox="1"/>
          <p:nvPr/>
        </p:nvSpPr>
        <p:spPr>
          <a:xfrm>
            <a:off x="272908" y="154644"/>
            <a:ext cx="1113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รายชื่อ</a:t>
            </a:r>
            <a:r>
              <a:rPr lang="th-TH" sz="2400" b="1" dirty="0">
                <a:solidFill>
                  <a:srgbClr val="FFD966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โรงเรียนที่เข้าร่วม ช่วงที่ </a:t>
            </a:r>
            <a:r>
              <a:rPr lang="en-US" sz="2400" b="1" dirty="0">
                <a:solidFill>
                  <a:srgbClr val="FFD966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 </a:t>
            </a:r>
            <a:r>
              <a:rPr lang="th-TH" sz="2400" b="1" dirty="0">
                <a:solidFill>
                  <a:srgbClr val="FFD966"/>
                </a:solidFill>
                <a:latin typeface="Kanit" pitchFamily="2" charset="-34"/>
                <a:cs typeface="Kanit" pitchFamily="2" charset="-34"/>
              </a:rPr>
              <a:t>วันที่</a:t>
            </a:r>
            <a:r>
              <a:rPr lang="en-US" sz="2400" b="1" dirty="0">
                <a:solidFill>
                  <a:srgbClr val="FFD966"/>
                </a:solidFill>
                <a:latin typeface="Kanit" pitchFamily="2" charset="-34"/>
                <a:cs typeface="Kanit" pitchFamily="2" charset="-34"/>
              </a:rPr>
              <a:t> 26 </a:t>
            </a:r>
            <a:r>
              <a:rPr lang="th-TH" sz="2400" b="1" dirty="0">
                <a:solidFill>
                  <a:srgbClr val="FFD966"/>
                </a:solidFill>
                <a:latin typeface="Kanit" pitchFamily="2" charset="-34"/>
                <a:cs typeface="Kanit" pitchFamily="2" charset="-34"/>
              </a:rPr>
              <a:t>พฤศจิกายน </a:t>
            </a:r>
            <a:r>
              <a:rPr lang="en-US" sz="2400" b="1" dirty="0">
                <a:solidFill>
                  <a:srgbClr val="FFD966"/>
                </a:solidFill>
                <a:latin typeface="Kanit" pitchFamily="2" charset="-34"/>
                <a:cs typeface="Kanit" pitchFamily="2" charset="-34"/>
              </a:rPr>
              <a:t>2565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D966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130E9E-AD9E-4EF8-8127-887AF759B1AD}"/>
              </a:ext>
            </a:extLst>
          </p:cNvPr>
          <p:cNvGrpSpPr/>
          <p:nvPr/>
        </p:nvGrpSpPr>
        <p:grpSpPr>
          <a:xfrm>
            <a:off x="10759993" y="82770"/>
            <a:ext cx="1292583" cy="529129"/>
            <a:chOff x="410726" y="564213"/>
            <a:chExt cx="1360155" cy="5194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D7E450-C006-4225-9C5E-FC548C10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3668FE-5B97-4813-ABB8-99E25952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E088B7-2659-4EC3-AFC7-C7E82A5E6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F7F5F1-3E44-4A89-A9F7-96AB98F3F5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723530"/>
              </p:ext>
            </p:extLst>
          </p:nvPr>
        </p:nvGraphicFramePr>
        <p:xfrm>
          <a:off x="1087120" y="958089"/>
          <a:ext cx="10017760" cy="3675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4357">
                  <a:extLst>
                    <a:ext uri="{9D8B030D-6E8A-4147-A177-3AD203B41FA5}">
                      <a16:colId xmlns:a16="http://schemas.microsoft.com/office/drawing/2014/main" val="1464703959"/>
                    </a:ext>
                  </a:extLst>
                </a:gridCol>
                <a:gridCol w="3173403">
                  <a:extLst>
                    <a:ext uri="{9D8B030D-6E8A-4147-A177-3AD203B41FA5}">
                      <a16:colId xmlns:a16="http://schemas.microsoft.com/office/drawing/2014/main" val="3055246415"/>
                    </a:ext>
                  </a:extLst>
                </a:gridCol>
              </a:tblGrid>
              <a:tr h="367527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โรงเรียน </a:t>
                      </a:r>
                      <a:endParaRPr lang="en-US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จำนวน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101 </a:t>
                      </a:r>
                      <a:r>
                        <a:rPr lang="th-TH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คน</a:t>
                      </a:r>
                      <a:endParaRPr lang="en-US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043889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โรงเรียนบ้านปะทาย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35185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.โรงเรียนไพรบึงวิทยาคม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90479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.โรงเรียนบ้านพรุจำปา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980637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.โรงเรียนบ้านตะเคียนกูยวิทยา  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695536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.โรงเรียนบ้านอีหนา(รัฐประชานุกูล)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414720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.โรงเรียนบ้านหนองกุลา จ.พิษณุโลก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673588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.โรงเรียนบ้านผือ(ประชาพัฒนา) 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028462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.โรงเรียนเทศบาล 3 วัดท่ามะปราง  จ.พิษณุโลก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276036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.โรงเรียนบ้านโพนครก 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99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181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8C1439-1DFD-56DB-E7B1-B505BB1F3114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FF0F9A-D842-F8AD-DCCB-4E453602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428F11D-8C70-4DB8-AD7D-7C76C3628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37504B-3224-1169-EE9B-A7262243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15" name="ตาราง 2">
            <a:extLst>
              <a:ext uri="{FF2B5EF4-FFF2-40B4-BE49-F238E27FC236}">
                <a16:creationId xmlns:a16="http://schemas.microsoft.com/office/drawing/2014/main" id="{F6DC1FC1-ADFF-4F5C-914E-F27B3198C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382931"/>
              </p:ext>
            </p:extLst>
          </p:nvPr>
        </p:nvGraphicFramePr>
        <p:xfrm>
          <a:off x="236883" y="745767"/>
          <a:ext cx="11718234" cy="56987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6319">
                  <a:extLst>
                    <a:ext uri="{9D8B030D-6E8A-4147-A177-3AD203B41FA5}">
                      <a16:colId xmlns:a16="http://schemas.microsoft.com/office/drawing/2014/main" val="2723772349"/>
                    </a:ext>
                  </a:extLst>
                </a:gridCol>
                <a:gridCol w="1720218">
                  <a:extLst>
                    <a:ext uri="{9D8B030D-6E8A-4147-A177-3AD203B41FA5}">
                      <a16:colId xmlns:a16="http://schemas.microsoft.com/office/drawing/2014/main" val="420524570"/>
                    </a:ext>
                  </a:extLst>
                </a:gridCol>
                <a:gridCol w="1757754">
                  <a:extLst>
                    <a:ext uri="{9D8B030D-6E8A-4147-A177-3AD203B41FA5}">
                      <a16:colId xmlns:a16="http://schemas.microsoft.com/office/drawing/2014/main" val="3006750812"/>
                    </a:ext>
                  </a:extLst>
                </a:gridCol>
                <a:gridCol w="2528596">
                  <a:extLst>
                    <a:ext uri="{9D8B030D-6E8A-4147-A177-3AD203B41FA5}">
                      <a16:colId xmlns:a16="http://schemas.microsoft.com/office/drawing/2014/main" val="1456333527"/>
                    </a:ext>
                  </a:extLst>
                </a:gridCol>
                <a:gridCol w="1881185">
                  <a:extLst>
                    <a:ext uri="{9D8B030D-6E8A-4147-A177-3AD203B41FA5}">
                      <a16:colId xmlns:a16="http://schemas.microsoft.com/office/drawing/2014/main" val="1386901952"/>
                    </a:ext>
                  </a:extLst>
                </a:gridCol>
                <a:gridCol w="1514162">
                  <a:extLst>
                    <a:ext uri="{9D8B030D-6E8A-4147-A177-3AD203B41FA5}">
                      <a16:colId xmlns:a16="http://schemas.microsoft.com/office/drawing/2014/main" val="479208645"/>
                    </a:ext>
                  </a:extLst>
                </a:gridCol>
              </a:tblGrid>
              <a:tr h="52997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ช่วงที่ 1</a:t>
                      </a:r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  <a:r>
                        <a:rPr lang="th-TH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วันศุกร์ที่ 25 พ.ย.65</a:t>
                      </a:r>
                      <a:endParaRPr lang="th-TH" sz="2400" b="1" i="0" u="none" strike="noStrike" dirty="0">
                        <a:solidFill>
                          <a:schemeClr val="bg1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ช่วงที่ 2</a:t>
                      </a:r>
                      <a:r>
                        <a:rPr lang="en-US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วันเสาร์ที่ 26 พ.ย.65</a:t>
                      </a:r>
                    </a:p>
                  </a:txBody>
                  <a:tcPr marL="5071" marR="5071" marT="5071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extLst>
                  <a:ext uri="{0D108BD9-81ED-4DB2-BD59-A6C34878D82A}">
                    <a16:rowId xmlns:a16="http://schemas.microsoft.com/office/drawing/2014/main" val="3041709026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</a:t>
                      </a: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</a:t>
                      </a: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752551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1.โรงเรียนนครวิทยาคม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พี่ออม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น้องเอมมี่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,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น้องดิว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โรงเรียนบ้านปะทาย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น้องอ้วน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,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น้องโฟม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น้องชมพู่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746312"/>
                  </a:ext>
                </a:extLst>
              </a:tr>
              <a:tr h="32727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2.โรงเรียนบ้านแก่งจูงนาง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พี่ติ๋ม 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พี่วิน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.โรงเรียนไพรบึงวิทยาคม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พี่มิกซ์ 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น้องอิงอร (พลอย)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245296"/>
                  </a:ext>
                </a:extLst>
              </a:tr>
              <a:tr h="30273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3.โรงเรียน</a:t>
                      </a:r>
                      <a:r>
                        <a:rPr lang="th-TH" sz="1400" u="none" strike="noStrike" dirty="0" err="1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ดล</a:t>
                      </a:r>
                      <a:r>
                        <a:rPr lang="th-TH" sz="1400" u="none" strike="noStrike" dirty="0" err="1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ัฏฐิว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นาราม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น้องอ้วน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น้องโฟม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.โรงเรียนบ้านพรุจำปา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พี่นิด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น้องอีฟ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00463"/>
                  </a:ext>
                </a:extLst>
              </a:tr>
              <a:tr h="31909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4.โรงเรียนบ้านดอนพุดซา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พี่ป่าน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น้องโอ๊ต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.โรงเรียนบ้านตะเคียนกูยวิทยา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น้องแจ็ค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น้องเมฆ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207204"/>
                  </a:ext>
                </a:extLst>
              </a:tr>
              <a:tr h="310912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5.โรงเรียนบ้านรุ่ง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พี่มิกซ์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พี่กิ๊ก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.โรงเรียนบ้านอีหนา(รัฐประชานุกูล)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พี่ออม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น้องเอมมี่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,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น้องดิว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888803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6.โรงเรียนบ้านหนองหิน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พี่กอล์ฟ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พี่จูน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.โรงเรียนบ้านหนองกุลา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พี่วิน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,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พี่กอล์ฟ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</a:t>
                      </a:r>
                      <a:r>
                        <a:rPr lang="th-TH" sz="1400" b="0" i="0" u="none" strike="noStrike" dirty="0" err="1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ปุ๊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กก</a:t>
                      </a:r>
                      <a:r>
                        <a:rPr lang="th-TH" sz="1400" b="0" i="0" u="none" strike="noStrike" dirty="0" err="1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ี้</a:t>
                      </a:r>
                      <a:endParaRPr lang="th-TH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451360"/>
                  </a:ext>
                </a:extLst>
              </a:tr>
              <a:tr h="26771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ึ7.โรงเรียนบ้านบึงมะลู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</a:t>
                      </a:r>
                      <a:r>
                        <a:rPr lang="th-TH" sz="1400" b="0" i="0" u="none" strike="noStrike" dirty="0" err="1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เต</a:t>
                      </a:r>
                      <a:endParaRPr lang="th-TH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น้องเชียร์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.โรงเรียนบ้านผือ(ประชาพัฒนา)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</a:t>
                      </a:r>
                      <a:r>
                        <a:rPr lang="th-TH" sz="1400" b="0" i="0" u="none" strike="noStrike" dirty="0" err="1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มินี</a:t>
                      </a:r>
                      <a:endParaRPr lang="th-TH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น้องนิว กสศ.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658832"/>
                  </a:ext>
                </a:extLst>
              </a:tr>
              <a:tr h="29629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8.โรงเรียนบ้านปางเป๋ย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พี่มิ้นท์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น้องบิว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.โรงเรียนเทศบาล 3 วัดท่ามะปราง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น้องหมอน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พี่ปวี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027991"/>
                  </a:ext>
                </a:extLst>
              </a:tr>
              <a:tr h="289249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9.โรงเรียนวัดเทพกระษัตรี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</a:t>
                      </a:r>
                      <a:r>
                        <a:rPr lang="th-TH" sz="1400" b="0" i="0" u="none" strike="noStrike" dirty="0" err="1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มินี</a:t>
                      </a:r>
                      <a:endParaRPr lang="th-TH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น้องตี้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.โรงเรียนบ้านโพนครก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พี่ป่าน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น้องเชียร์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38644"/>
                  </a:ext>
                </a:extLst>
              </a:tr>
              <a:tr h="317241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10.โรงเรียนวัดสันติคีรีรมย์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น้องแจ็ค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พี่ปวี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659489"/>
                  </a:ext>
                </a:extLst>
              </a:tr>
              <a:tr h="298579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11.โรงเรียนบ้านกู้กู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น้องโฟล์ค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น้องอิงอร (พลอย)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383736"/>
                  </a:ext>
                </a:extLst>
              </a:tr>
              <a:tr h="317241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12.โรงเรียนวัดปากพิงตะวันตก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น้องหมอน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พี่ปู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670902"/>
                  </a:ext>
                </a:extLst>
              </a:tr>
              <a:tr h="52997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13. โรงเรียนบ้านน้ำเขียว</a:t>
                      </a:r>
                    </a:p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  (น้ำเขียววิทยาคม)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พี่กล้า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น้องแบงค์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399978"/>
                  </a:ext>
                </a:extLst>
              </a:tr>
              <a:tr h="293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14.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โรงเรียนบ้านอ่าวน้ำบ่อ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พี่จ๊อบ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น้องลลิตา (พลอย)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561288"/>
                  </a:ext>
                </a:extLst>
              </a:tr>
              <a:tr h="293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15. 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โรงเรียนบ้านปราสาทเยอ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น้องซอ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น้องทีม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6717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9445F03-A7FC-41C8-AABE-9173F9599E39}"/>
              </a:ext>
            </a:extLst>
          </p:cNvPr>
          <p:cNvSpPr txBox="1"/>
          <p:nvPr/>
        </p:nvSpPr>
        <p:spPr>
          <a:xfrm>
            <a:off x="89177" y="23636"/>
            <a:ext cx="10220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ข้อมูล</a:t>
            </a:r>
            <a:r>
              <a:rPr lang="en-US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Facilitator </a:t>
            </a:r>
            <a:r>
              <a:rPr lang="th-TH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 </a:t>
            </a:r>
            <a:r>
              <a:rPr lang="en-US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Note Taker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59014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DED96-FB79-4438-9EB2-8D04D00E9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063" y="647553"/>
            <a:ext cx="3821873" cy="763600"/>
          </a:xfrm>
        </p:spPr>
        <p:txBody>
          <a:bodyPr>
            <a:normAutofit/>
          </a:bodyPr>
          <a:lstStyle/>
          <a:p>
            <a:pPr algn="ctr"/>
            <a:r>
              <a:rPr lang="th-TH" sz="3600" b="1" u="sng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เป้าหมาย</a:t>
            </a:r>
            <a:endParaRPr lang="en-US" sz="3600" b="1" u="sng" dirty="0">
              <a:solidFill>
                <a:srgbClr val="7030A0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6A03B1-2BAD-469B-995C-D1E0C3D13A38}"/>
              </a:ext>
            </a:extLst>
          </p:cNvPr>
          <p:cNvSpPr txBox="1"/>
          <p:nvPr/>
        </p:nvSpPr>
        <p:spPr>
          <a:xfrm>
            <a:off x="908745" y="1390841"/>
            <a:ext cx="10909273" cy="515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24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โรงเรียนแกน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ได้ทบทวนและวิเคราะห์ความต้องการของชุมชน</a:t>
            </a:r>
            <a:r>
              <a:rPr lang="en-US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และ </a:t>
            </a:r>
            <a:r>
              <a:rPr lang="en-US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Stakeholder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ของโรงเรียน </a:t>
            </a:r>
            <a:r>
              <a:rPr lang="th-TH" sz="32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เช่น คณะกรรมการสถานศึกษา ผู้นำชุมชน ผู้ใหญ่บ้าน ผู้ปกครอง ตัวแทนภาคเอกชน รพสต. ศึกษานิเทศก์ เขตพื้นที่ ผู้รู้/ครูภูมิปัญญา(ภาคประชาชน) กลุ่มแม่บ้าน กลุ่มวิสาหกิจชุมชน (เช่น ทอผ้า น้ำพริก โคนม สหกรณ์การเกษตร สหกรณ์ที่เกี่ยวข้องกับอาชีพของคนในชุมชน)  </a:t>
            </a:r>
            <a:endParaRPr lang="en-US" sz="3200" b="1" dirty="0">
              <a:solidFill>
                <a:srgbClr val="7030A0"/>
              </a:solidFill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32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defRPr/>
            </a:pPr>
            <a:r>
              <a:rPr lang="th-TH" sz="32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 </a:t>
            </a:r>
            <a:r>
              <a:rPr lang="en-US" sz="32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24 </a:t>
            </a:r>
            <a:r>
              <a:rPr lang="th-TH" sz="32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โรงเรียนแกนนำ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r>
              <a:rPr lang="en-US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 </a:t>
            </a:r>
          </a:p>
          <a:p>
            <a:pPr lvl="0">
              <a:defRPr/>
            </a:pPr>
            <a:endParaRPr lang="en-US" sz="3200" b="1" dirty="0">
              <a:solidFill>
                <a:srgbClr val="00B05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0">
              <a:defRPr/>
            </a:pPr>
            <a:r>
              <a:rPr lang="th-TH" sz="32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 </a:t>
            </a:r>
            <a:r>
              <a:rPr lang="en-US" sz="32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24 </a:t>
            </a:r>
            <a:r>
              <a:rPr lang="th-TH" sz="32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โรงเรียนแกนนำ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เห็นโอกาสในการสร้างการมีส่วนร่วมกับ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ชุมชน</a:t>
            </a:r>
            <a:r>
              <a:rPr lang="en-US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และ </a:t>
            </a:r>
            <a:r>
              <a:rPr lang="en-US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Stakeholder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ของโรงเรียน ในการเชิญผู้รู้ </a:t>
            </a:r>
            <a:r>
              <a:rPr lang="en-US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ผู้ที่มีส่วนเกี่ยวข้องกับโรงเรียน และตัวแทนกลุ่มต่างๆในชุมชน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เข้าร่วม </a:t>
            </a:r>
            <a:r>
              <a:rPr lang="en-US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Workshop DE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ต้นน้ำ</a:t>
            </a:r>
            <a:endParaRPr lang="th-TH" sz="3200" b="1" dirty="0">
              <a:solidFill>
                <a:srgbClr val="00B05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D6F9F9-4CEB-4194-9B14-430054E0A9EF}"/>
              </a:ext>
            </a:extLst>
          </p:cNvPr>
          <p:cNvSpPr/>
          <p:nvPr/>
        </p:nvSpPr>
        <p:spPr>
          <a:xfrm>
            <a:off x="560439" y="1511851"/>
            <a:ext cx="371190" cy="37119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A3B03D-A12C-7595-13B0-DD5807AB6BBA}"/>
              </a:ext>
            </a:extLst>
          </p:cNvPr>
          <p:cNvSpPr/>
          <p:nvPr/>
        </p:nvSpPr>
        <p:spPr>
          <a:xfrm>
            <a:off x="560439" y="4031876"/>
            <a:ext cx="371190" cy="37119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61BB9A3-7849-4A51-B80D-D41DDF9CBA34}"/>
              </a:ext>
            </a:extLst>
          </p:cNvPr>
          <p:cNvSpPr/>
          <p:nvPr/>
        </p:nvSpPr>
        <p:spPr>
          <a:xfrm>
            <a:off x="560439" y="5033463"/>
            <a:ext cx="371190" cy="37119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48403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2AAF69B-61A4-4AB8-93DE-BCFFA2DCFEC1}"/>
              </a:ext>
            </a:extLst>
          </p:cNvPr>
          <p:cNvSpPr/>
          <p:nvPr/>
        </p:nvSpPr>
        <p:spPr>
          <a:xfrm>
            <a:off x="6321632" y="634109"/>
            <a:ext cx="5624045" cy="1484678"/>
          </a:xfrm>
          <a:prstGeom prst="roundRect">
            <a:avLst>
              <a:gd name="adj" fmla="val 9915"/>
            </a:avLst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E2E27615-3377-4865-808C-15FF0C237C23}"/>
              </a:ext>
            </a:extLst>
          </p:cNvPr>
          <p:cNvSpPr/>
          <p:nvPr/>
        </p:nvSpPr>
        <p:spPr>
          <a:xfrm>
            <a:off x="229725" y="634110"/>
            <a:ext cx="1681026" cy="88738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85DE135-95FD-4FC8-A846-0CFEA3ED01A5}"/>
              </a:ext>
            </a:extLst>
          </p:cNvPr>
          <p:cNvSpPr txBox="1"/>
          <p:nvPr/>
        </p:nvSpPr>
        <p:spPr>
          <a:xfrm>
            <a:off x="134133" y="705742"/>
            <a:ext cx="1846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1</a:t>
            </a:r>
            <a:endParaRPr kumimoji="0" lang="th-TH" sz="16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นำเสนอการวิเคราะห์ศักยภาพชุมชน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65853085-DEF7-4B75-9E45-65B466877CE7}"/>
              </a:ext>
            </a:extLst>
          </p:cNvPr>
          <p:cNvSpPr/>
          <p:nvPr/>
        </p:nvSpPr>
        <p:spPr>
          <a:xfrm>
            <a:off x="0" y="6734982"/>
            <a:ext cx="12192000" cy="11344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3E0AB40D-ED63-4368-A861-0A5E6DC4AC73}"/>
              </a:ext>
            </a:extLst>
          </p:cNvPr>
          <p:cNvGrpSpPr/>
          <p:nvPr/>
        </p:nvGrpSpPr>
        <p:grpSpPr>
          <a:xfrm>
            <a:off x="10853765" y="-28316"/>
            <a:ext cx="1171988" cy="620983"/>
            <a:chOff x="3182513" y="246785"/>
            <a:chExt cx="2454511" cy="1300534"/>
          </a:xfrm>
        </p:grpSpPr>
        <p:pic>
          <p:nvPicPr>
            <p:cNvPr id="275" name="Picture 274" descr="Logo&#10;&#10;Description generated with very high confidence">
              <a:extLst>
                <a:ext uri="{FF2B5EF4-FFF2-40B4-BE49-F238E27FC236}">
                  <a16:creationId xmlns:a16="http://schemas.microsoft.com/office/drawing/2014/main" id="{5ECD65E3-D5E2-4EDF-9A6C-E5C705D10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2513" y="246785"/>
              <a:ext cx="1320891" cy="1300534"/>
            </a:xfrm>
            <a:prstGeom prst="rect">
              <a:avLst/>
            </a:prstGeom>
          </p:spPr>
        </p:pic>
        <p:pic>
          <p:nvPicPr>
            <p:cNvPr id="276" name="Picture 275">
              <a:extLst>
                <a:ext uri="{FF2B5EF4-FFF2-40B4-BE49-F238E27FC236}">
                  <a16:creationId xmlns:a16="http://schemas.microsoft.com/office/drawing/2014/main" id="{16B7657F-E63A-4B6E-AF65-83836FC17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77" name="Picture 276">
              <a:extLst>
                <a:ext uri="{FF2B5EF4-FFF2-40B4-BE49-F238E27FC236}">
                  <a16:creationId xmlns:a16="http://schemas.microsoft.com/office/drawing/2014/main" id="{96EADDB5-758C-4065-BF82-FA85FB818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491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580EF7E-A483-4087-8789-5F90B3460740}"/>
              </a:ext>
            </a:extLst>
          </p:cNvPr>
          <p:cNvSpPr/>
          <p:nvPr/>
        </p:nvSpPr>
        <p:spPr>
          <a:xfrm>
            <a:off x="216740" y="2312032"/>
            <a:ext cx="1681026" cy="1624866"/>
          </a:xfrm>
          <a:prstGeom prst="roundRect">
            <a:avLst>
              <a:gd name="adj" fmla="val 13181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DB639CF-0E95-4691-A271-F4EE2B3AFE9F}"/>
              </a:ext>
            </a:extLst>
          </p:cNvPr>
          <p:cNvSpPr/>
          <p:nvPr/>
        </p:nvSpPr>
        <p:spPr>
          <a:xfrm>
            <a:off x="216740" y="5674351"/>
            <a:ext cx="1681026" cy="10315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3FB4642-1B9C-423C-9A11-60A16288F3A8}"/>
              </a:ext>
            </a:extLst>
          </p:cNvPr>
          <p:cNvSpPr txBox="1"/>
          <p:nvPr/>
        </p:nvSpPr>
        <p:spPr>
          <a:xfrm>
            <a:off x="152000" y="2372818"/>
            <a:ext cx="1832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2</a:t>
            </a:r>
            <a:endParaRPr kumimoji="0" lang="th-TH" sz="16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ออกแบบการจัดการเรียนรู้ที่เชื่อมโยงกับชุมชน เพื่อเรียนรู้ว่าแต่ละวิชาเกี่ยวข้องกับสิ่งรอบตัวอย่างไร และจะทำให้นักเรียนเกิดสมรรถนะได้อย่างไร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1FBC29F-3D09-4A8D-9F02-2E6516170643}"/>
              </a:ext>
            </a:extLst>
          </p:cNvPr>
          <p:cNvSpPr txBox="1"/>
          <p:nvPr/>
        </p:nvSpPr>
        <p:spPr>
          <a:xfrm>
            <a:off x="216739" y="5898776"/>
            <a:ext cx="1681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4</a:t>
            </a:r>
            <a:endParaRPr kumimoji="0" lang="th-TH" sz="16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สะท้อนการเรียนรู้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3F8F0FB1-B663-40F8-BE80-78F8C4F988B9}"/>
              </a:ext>
            </a:extLst>
          </p:cNvPr>
          <p:cNvSpPr/>
          <p:nvPr/>
        </p:nvSpPr>
        <p:spPr>
          <a:xfrm>
            <a:off x="1910749" y="926778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97082376-7453-4EB8-9F7E-1CE58C43705C}"/>
              </a:ext>
            </a:extLst>
          </p:cNvPr>
          <p:cNvSpPr/>
          <p:nvPr/>
        </p:nvSpPr>
        <p:spPr>
          <a:xfrm>
            <a:off x="1904405" y="2973390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90" name="Arrow: Right 89">
            <a:extLst>
              <a:ext uri="{FF2B5EF4-FFF2-40B4-BE49-F238E27FC236}">
                <a16:creationId xmlns:a16="http://schemas.microsoft.com/office/drawing/2014/main" id="{8FF5953E-9DFF-435E-8F65-BD245AAEEE5D}"/>
              </a:ext>
            </a:extLst>
          </p:cNvPr>
          <p:cNvSpPr/>
          <p:nvPr/>
        </p:nvSpPr>
        <p:spPr>
          <a:xfrm>
            <a:off x="1897766" y="6053214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6E66B76E-D2D4-4604-A0A7-796EBE73ECD6}"/>
              </a:ext>
            </a:extLst>
          </p:cNvPr>
          <p:cNvSpPr/>
          <p:nvPr/>
        </p:nvSpPr>
        <p:spPr>
          <a:xfrm>
            <a:off x="2143347" y="634110"/>
            <a:ext cx="3918219" cy="887382"/>
          </a:xfrm>
          <a:prstGeom prst="roundRect">
            <a:avLst>
              <a:gd name="adj" fmla="val 23249"/>
            </a:avLst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2D063E0A-D280-4B96-8807-EF16FB254F34}"/>
              </a:ext>
            </a:extLst>
          </p:cNvPr>
          <p:cNvSpPr/>
          <p:nvPr/>
        </p:nvSpPr>
        <p:spPr>
          <a:xfrm>
            <a:off x="2125651" y="5681595"/>
            <a:ext cx="7802717" cy="1007126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A56BE4-6682-470F-99BB-CD5663EA949F}"/>
              </a:ext>
            </a:extLst>
          </p:cNvPr>
          <p:cNvSpPr txBox="1"/>
          <p:nvPr/>
        </p:nvSpPr>
        <p:spPr>
          <a:xfrm>
            <a:off x="3643473" y="36005"/>
            <a:ext cx="4923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workshop Pre-DE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ช่วงที่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0F3B6F-07BA-D6A2-C649-49BF0BC5D94D}"/>
              </a:ext>
            </a:extLst>
          </p:cNvPr>
          <p:cNvSpPr/>
          <p:nvPr/>
        </p:nvSpPr>
        <p:spPr>
          <a:xfrm>
            <a:off x="2143345" y="2316223"/>
            <a:ext cx="9796573" cy="1623682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3661BD-8C56-3B51-1C82-3627500C1D20}"/>
              </a:ext>
            </a:extLst>
          </p:cNvPr>
          <p:cNvSpPr txBox="1"/>
          <p:nvPr/>
        </p:nvSpPr>
        <p:spPr>
          <a:xfrm>
            <a:off x="2201918" y="823971"/>
            <a:ext cx="376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ตัวแทน </a:t>
            </a:r>
            <a:r>
              <a:rPr lang="en-US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</a:t>
            </a:r>
            <a:r>
              <a:rPr lang="th-TH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โรงเรียน </a:t>
            </a: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นำเสนอการวิเคราะห์ </a:t>
            </a:r>
            <a:r>
              <a:rPr lang="en-US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</a:t>
            </a:r>
            <a:br>
              <a:rPr lang="en-US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ศักยภาพของโรงเรียน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E589EA-02D7-47C9-984F-2C3A82F93614}"/>
              </a:ext>
            </a:extLst>
          </p:cNvPr>
          <p:cNvSpPr txBox="1"/>
          <p:nvPr/>
        </p:nvSpPr>
        <p:spPr>
          <a:xfrm>
            <a:off x="2989797" y="494342"/>
            <a:ext cx="2218267" cy="276999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9.30 – 9.45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 (กลุ่มใหญ่)</a:t>
            </a:r>
            <a:endParaRPr lang="en-US" sz="1200" b="1" dirty="0">
              <a:solidFill>
                <a:srgbClr val="FF00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54F08D-F26F-4600-B925-23BDD782348E}"/>
              </a:ext>
            </a:extLst>
          </p:cNvPr>
          <p:cNvSpPr txBox="1"/>
          <p:nvPr/>
        </p:nvSpPr>
        <p:spPr>
          <a:xfrm>
            <a:off x="434715" y="465462"/>
            <a:ext cx="124507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9.30-10.30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</a:t>
            </a:r>
            <a:endParaRPr lang="en-US" sz="1200" b="1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F1728D-A848-48E7-9EAF-D0B4958FC225}"/>
              </a:ext>
            </a:extLst>
          </p:cNvPr>
          <p:cNvSpPr txBox="1"/>
          <p:nvPr/>
        </p:nvSpPr>
        <p:spPr>
          <a:xfrm>
            <a:off x="4480526" y="2184054"/>
            <a:ext cx="4769045" cy="276999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10.30 –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13.30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</a:t>
            </a:r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</a:t>
            </a:r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ทำงาน </a:t>
            </a:r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ชม.</a:t>
            </a:r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/ พักรับประทานอาหาร </a:t>
            </a:r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ชม.</a:t>
            </a:r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กลุ่มย่อย)</a:t>
            </a:r>
            <a:endParaRPr lang="en-US" sz="1200" b="1" dirty="0">
              <a:solidFill>
                <a:srgbClr val="FF00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E836B7-B405-46C6-B0D4-1C97A835E78E}"/>
              </a:ext>
            </a:extLst>
          </p:cNvPr>
          <p:cNvSpPr txBox="1"/>
          <p:nvPr/>
        </p:nvSpPr>
        <p:spPr>
          <a:xfrm>
            <a:off x="2263632" y="5850078"/>
            <a:ext cx="38420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 </a:t>
            </a:r>
            <a:r>
              <a:rPr lang="th-TH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ผ่าน</a:t>
            </a:r>
            <a:r>
              <a:rPr lang="en-US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Menti</a:t>
            </a:r>
            <a:r>
              <a:rPr lang="en-US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</a:t>
            </a:r>
            <a:endParaRPr lang="th-TH" sz="14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269875" indent="-176213">
              <a:buAutoNum type="arabicPeriod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ประเด็นที่ท่าน </a:t>
            </a:r>
            <a:r>
              <a:rPr lang="en-US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Wow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จากการเข้าร่วม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ครั้งนี้ </a:t>
            </a:r>
          </a:p>
          <a:p>
            <a:pPr marL="269875" indent="-176213">
              <a:buAutoNum type="arabicPeriod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ท่านได้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เรียนรู้อะไร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จากการเข้าร่วม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ครั้งนี้</a:t>
            </a:r>
          </a:p>
          <a:p>
            <a:pPr marL="269875" indent="-176213">
              <a:buAutoNum type="arabicPeriod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จะนำสิ่งที่ได้เรียนรู้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ไปใช้อย่างไร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B7502D-911A-4C54-B7C6-B82F4B7B5F7F}"/>
              </a:ext>
            </a:extLst>
          </p:cNvPr>
          <p:cNvSpPr txBox="1"/>
          <p:nvPr/>
        </p:nvSpPr>
        <p:spPr>
          <a:xfrm>
            <a:off x="4917875" y="5588241"/>
            <a:ext cx="2218267" cy="276999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16.00 – 16.30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 (กลุ่มใหญ่)</a:t>
            </a:r>
            <a:endParaRPr lang="en-US" sz="1200" b="1" dirty="0">
              <a:solidFill>
                <a:srgbClr val="FF00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939EF6-B352-4FD9-878C-0B588A572D22}"/>
              </a:ext>
            </a:extLst>
          </p:cNvPr>
          <p:cNvSpPr/>
          <p:nvPr/>
        </p:nvSpPr>
        <p:spPr>
          <a:xfrm>
            <a:off x="219006" y="4220890"/>
            <a:ext cx="1681026" cy="131503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03E31B-B35A-4023-9485-130FBE45AEDF}"/>
              </a:ext>
            </a:extLst>
          </p:cNvPr>
          <p:cNvSpPr txBox="1"/>
          <p:nvPr/>
        </p:nvSpPr>
        <p:spPr>
          <a:xfrm>
            <a:off x="163204" y="4375772"/>
            <a:ext cx="18136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</a:t>
            </a:r>
            <a:r>
              <a:rPr lang="en-US" sz="16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</a:t>
            </a:r>
            <a:endParaRPr lang="th-TH" sz="1600" b="1" u="sng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ระดมสมอง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(โรงเรียนรู้ว่าจะเชิญท่านใดเข้ามาร่วมทำแผนพัฒนาโรงเรียน)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E8D8323-ACCE-449C-8FF7-E5D599E978B0}"/>
              </a:ext>
            </a:extLst>
          </p:cNvPr>
          <p:cNvSpPr txBox="1"/>
          <p:nvPr/>
        </p:nvSpPr>
        <p:spPr>
          <a:xfrm>
            <a:off x="6405603" y="686502"/>
            <a:ext cx="548249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ชวนผู้เข้าร่วมพูดคุยและแลกเปลี่ยนในประเด็น</a:t>
            </a:r>
          </a:p>
          <a:p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เรารู้จักชุมชนของเราอย่างไร ? </a:t>
            </a:r>
          </a:p>
          <a:p>
            <a:pPr marL="461963" lvl="1" indent="-176213">
              <a:buFont typeface="Arial" panose="020B0604020202020204" pitchFamily="34" charset="0"/>
              <a:buChar char="•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คน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ประกอบอาชีพ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อะไรบ้าง </a:t>
            </a:r>
          </a:p>
          <a:p>
            <a:pPr marL="461963" lvl="1" indent="-176213">
              <a:buFont typeface="Arial" panose="020B0604020202020204" pitchFamily="34" charset="0"/>
              <a:buChar char="•"/>
            </a:pP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สภาพแวดล้อมและภูมิประเทศ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ที่เอื้อต่อการใช้ชีวิตและการทำมาหากินอย่างไร </a:t>
            </a:r>
          </a:p>
          <a:p>
            <a:pPr marL="461963" lvl="1" indent="-176213">
              <a:buFont typeface="Arial" panose="020B0604020202020204" pitchFamily="34" charset="0"/>
              <a:buChar char="•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อะไรคือ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ศักยภาพของชุมชน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ด้านฐานเศรษฐกิจ แหล่งรายได้ของชุมชนคืออะไร </a:t>
            </a:r>
          </a:p>
          <a:p>
            <a:pPr marL="461963" lvl="1" indent="-176213">
              <a:buFont typeface="Arial" panose="020B0604020202020204" pitchFamily="34" charset="0"/>
              <a:buChar char="•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ความเป็นมาเป็นไป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รากเหง้าของชุมชน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เป็นมาอย่างไร </a:t>
            </a:r>
          </a:p>
          <a:p>
            <a:pPr marL="461963" lvl="1" indent="-176213">
              <a:buFont typeface="Arial" panose="020B0604020202020204" pitchFamily="34" charset="0"/>
              <a:buChar char="•"/>
            </a:pP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โอกาส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ภาวะคุกคาม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ของชุมชนคืออะไร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76493DAC-41E6-4282-BDBC-4CC4C5FA8B8D}"/>
              </a:ext>
            </a:extLst>
          </p:cNvPr>
          <p:cNvSpPr/>
          <p:nvPr/>
        </p:nvSpPr>
        <p:spPr>
          <a:xfrm>
            <a:off x="6080166" y="922835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2746A6-8707-4BF9-A958-31137D61AB53}"/>
              </a:ext>
            </a:extLst>
          </p:cNvPr>
          <p:cNvSpPr txBox="1"/>
          <p:nvPr/>
        </p:nvSpPr>
        <p:spPr>
          <a:xfrm>
            <a:off x="447701" y="2139027"/>
            <a:ext cx="124507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10.30 – 13.30 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</a:t>
            </a:r>
            <a:endParaRPr lang="en-US" sz="1200" b="1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1ACB347-FB26-40B3-BA15-2C2D1F10EB4F}"/>
              </a:ext>
            </a:extLst>
          </p:cNvPr>
          <p:cNvSpPr/>
          <p:nvPr/>
        </p:nvSpPr>
        <p:spPr>
          <a:xfrm>
            <a:off x="2125650" y="4220891"/>
            <a:ext cx="6025845" cy="1315039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C82BA7-91C3-4BB7-9431-D90726DA8E06}"/>
              </a:ext>
            </a:extLst>
          </p:cNvPr>
          <p:cNvSpPr txBox="1"/>
          <p:nvPr/>
        </p:nvSpPr>
        <p:spPr>
          <a:xfrm>
            <a:off x="2231121" y="4211500"/>
            <a:ext cx="6077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แลกเปลี่ยนในประเด็น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</a:t>
            </a:r>
            <a:endParaRPr lang="th-TH" sz="12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269875" indent="-176213">
              <a:buAutoNum type="arabicPeriod"/>
            </a:pP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ผ่าน </a:t>
            </a:r>
            <a:r>
              <a:rPr lang="en-US" sz="1200" b="1" dirty="0" err="1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Menti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ว่า จากการเรียนรู้ช่วงเช้า เราได้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เห็นประเด็น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อะไรบ้าง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การจัดการเรียนรู้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ของโรงเรียนเราที่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เชื่อมโยงกับชุมชน มีคุณค่าและความหมายต่อนักเรียน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</a:t>
            </a:r>
          </a:p>
          <a:p>
            <a:pPr marL="269875" indent="-176213">
              <a:buAutoNum type="arabicPeriod"/>
            </a:pP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ผ่าน </a:t>
            </a:r>
            <a:r>
              <a:rPr lang="en-US" sz="1200" b="1" dirty="0" err="1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Menti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คิดว่า ถ้าจัดการศึกษาที่เชื่อมโยงกับชุมชน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นักเรียนจะได้อะไร </a:t>
            </a:r>
            <a:r>
              <a:rPr lang="en-US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</a:p>
          <a:p>
            <a:pPr marL="269875" indent="-176213">
              <a:buAutoNum type="arabicPeriod"/>
            </a:pPr>
            <a:r>
              <a:rPr lang="en-US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DE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ต้นน้ำ มีเป้าหมาย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endParaRPr lang="th-TH" sz="12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269875" indent="-176213">
              <a:buAutoNum type="arabicPeriod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จากแผนที่ชุมชน ที่เห็นกลุ่มต่างๆและผู้รู้ในชุมชน ท่านคิดว่า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ท่านจะเชิญใครเข้ามาร่วม</a:t>
            </a:r>
            <a:endParaRPr lang="en-US" sz="1200" b="1" dirty="0">
              <a:solidFill>
                <a:srgbClr val="FF66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93662"/>
            <a:r>
              <a:rPr lang="en-US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ระดมสมอง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DE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ช่วงต้นน้ำ</a:t>
            </a:r>
            <a:endParaRPr lang="en-US" sz="12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8DCA3DE-3B9B-41C5-B650-4455582F2C67}"/>
              </a:ext>
            </a:extLst>
          </p:cNvPr>
          <p:cNvSpPr txBox="1"/>
          <p:nvPr/>
        </p:nvSpPr>
        <p:spPr>
          <a:xfrm>
            <a:off x="434715" y="4058315"/>
            <a:ext cx="124507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13.30 – 16.00 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</a:t>
            </a:r>
            <a:endParaRPr lang="en-US" sz="1200" b="1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B38D2396-008C-4888-B310-9C217EDBB79D}"/>
              </a:ext>
            </a:extLst>
          </p:cNvPr>
          <p:cNvSpPr/>
          <p:nvPr/>
        </p:nvSpPr>
        <p:spPr>
          <a:xfrm>
            <a:off x="1900032" y="4726675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F7E90B5-0791-4512-985A-3C5AFE6202E6}"/>
              </a:ext>
            </a:extLst>
          </p:cNvPr>
          <p:cNvSpPr txBox="1"/>
          <p:nvPr/>
        </p:nvSpPr>
        <p:spPr>
          <a:xfrm>
            <a:off x="4256402" y="4042458"/>
            <a:ext cx="2218267" cy="276999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13.30 – 15.00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 (กลุ่มใหญ่)</a:t>
            </a:r>
            <a:endParaRPr lang="en-US" sz="1200" b="1" dirty="0">
              <a:solidFill>
                <a:srgbClr val="FF00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9D48EC5-33C0-47C7-864D-0E0A858FBB47}"/>
              </a:ext>
            </a:extLst>
          </p:cNvPr>
          <p:cNvSpPr txBox="1"/>
          <p:nvPr/>
        </p:nvSpPr>
        <p:spPr>
          <a:xfrm>
            <a:off x="434714" y="5602694"/>
            <a:ext cx="124507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16.00 – 16.30 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</a:t>
            </a:r>
            <a:endParaRPr lang="en-US" sz="1200" b="1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F4A407-4A88-424F-82B1-A04ADE098200}"/>
              </a:ext>
            </a:extLst>
          </p:cNvPr>
          <p:cNvSpPr txBox="1"/>
          <p:nvPr/>
        </p:nvSpPr>
        <p:spPr>
          <a:xfrm>
            <a:off x="8264493" y="427436"/>
            <a:ext cx="2218267" cy="276999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9.45 – 10.30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 (กลุ่มใหญ่)</a:t>
            </a:r>
            <a:endParaRPr lang="en-US" sz="1200" b="1" dirty="0">
              <a:solidFill>
                <a:srgbClr val="FF00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7946DEA-FF41-4FB5-81B1-4E9BBC0D185E}"/>
              </a:ext>
            </a:extLst>
          </p:cNvPr>
          <p:cNvSpPr/>
          <p:nvPr/>
        </p:nvSpPr>
        <p:spPr>
          <a:xfrm>
            <a:off x="2005563" y="499541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771B311-2D2A-4F3E-A340-B53D63FDB103}"/>
              </a:ext>
            </a:extLst>
          </p:cNvPr>
          <p:cNvSpPr/>
          <p:nvPr/>
        </p:nvSpPr>
        <p:spPr>
          <a:xfrm>
            <a:off x="2026015" y="2269049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191F172-6DF0-4955-AF1B-3BFCA8D595DD}"/>
              </a:ext>
            </a:extLst>
          </p:cNvPr>
          <p:cNvSpPr txBox="1"/>
          <p:nvPr/>
        </p:nvSpPr>
        <p:spPr>
          <a:xfrm>
            <a:off x="1932050" y="2282251"/>
            <a:ext cx="45766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ACF5A12-7122-47E6-BAA3-1BAFBD8CA24C}"/>
              </a:ext>
            </a:extLst>
          </p:cNvPr>
          <p:cNvSpPr/>
          <p:nvPr/>
        </p:nvSpPr>
        <p:spPr>
          <a:xfrm>
            <a:off x="2015503" y="4098522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AC88F98-76FB-47EA-9FED-5B422EA9DA13}"/>
              </a:ext>
            </a:extLst>
          </p:cNvPr>
          <p:cNvSpPr/>
          <p:nvPr/>
        </p:nvSpPr>
        <p:spPr>
          <a:xfrm>
            <a:off x="2005563" y="5590171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FD94ED-073F-453D-9B70-25883F51A883}"/>
              </a:ext>
            </a:extLst>
          </p:cNvPr>
          <p:cNvSpPr txBox="1"/>
          <p:nvPr/>
        </p:nvSpPr>
        <p:spPr>
          <a:xfrm>
            <a:off x="1903795" y="524621"/>
            <a:ext cx="45766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9E27C5-B190-482E-9982-B192DA26BF41}"/>
              </a:ext>
            </a:extLst>
          </p:cNvPr>
          <p:cNvSpPr txBox="1"/>
          <p:nvPr/>
        </p:nvSpPr>
        <p:spPr>
          <a:xfrm>
            <a:off x="1923474" y="4106241"/>
            <a:ext cx="45766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6D1F87-9A96-41BF-B7CF-56B750961B9A}"/>
              </a:ext>
            </a:extLst>
          </p:cNvPr>
          <p:cNvSpPr txBox="1"/>
          <p:nvPr/>
        </p:nvSpPr>
        <p:spPr>
          <a:xfrm>
            <a:off x="1903795" y="5615251"/>
            <a:ext cx="45766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40248E3-10C5-43C7-BD76-B90C8CB73F2C}"/>
              </a:ext>
            </a:extLst>
          </p:cNvPr>
          <p:cNvSpPr/>
          <p:nvPr/>
        </p:nvSpPr>
        <p:spPr>
          <a:xfrm>
            <a:off x="6201058" y="522362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3D4887-F70A-43BF-94B6-9B9B86455D79}"/>
              </a:ext>
            </a:extLst>
          </p:cNvPr>
          <p:cNvSpPr txBox="1"/>
          <p:nvPr/>
        </p:nvSpPr>
        <p:spPr>
          <a:xfrm>
            <a:off x="6099290" y="547442"/>
            <a:ext cx="45766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826D37A-BE5A-4A1F-88F3-B3C45EF306B3}"/>
              </a:ext>
            </a:extLst>
          </p:cNvPr>
          <p:cNvSpPr/>
          <p:nvPr/>
        </p:nvSpPr>
        <p:spPr>
          <a:xfrm>
            <a:off x="8418745" y="4206025"/>
            <a:ext cx="3521420" cy="1315039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B776BBE-1AA8-4A19-A919-0A7458044CF9}"/>
              </a:ext>
            </a:extLst>
          </p:cNvPr>
          <p:cNvSpPr txBox="1"/>
          <p:nvPr/>
        </p:nvSpPr>
        <p:spPr>
          <a:xfrm>
            <a:off x="9159392" y="4062068"/>
            <a:ext cx="2218267" cy="276999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15.00 – 16.00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 (กลุ่มย่อย)</a:t>
            </a:r>
            <a:endParaRPr lang="en-US" sz="1200" b="1" dirty="0">
              <a:solidFill>
                <a:srgbClr val="FF00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95BA9E9-9247-4F22-90E0-CA922331EE33}"/>
              </a:ext>
            </a:extLst>
          </p:cNvPr>
          <p:cNvSpPr txBox="1"/>
          <p:nvPr/>
        </p:nvSpPr>
        <p:spPr>
          <a:xfrm>
            <a:off x="8402222" y="4400831"/>
            <a:ext cx="3548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endParaRPr lang="th-TH" sz="12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thaiDist"/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     จากการแลกเปลี่ยน โรงเรียนเห็นโอกาสในการเชิญ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 ผู้ที่มีส่วนเกี่ยวข้องกับโรงเรียน และตัวแทนกลุ่มต่างๆในชุมชน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ท่านใดเข้าร่วม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DE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                              ต้นน้ำ บ้าง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(ดอกไม้ชุมชน) เชิญมาด้วย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เหตุผล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sz="12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05D6DF6-7552-4C23-88EB-282F4D59569C}"/>
              </a:ext>
            </a:extLst>
          </p:cNvPr>
          <p:cNvSpPr/>
          <p:nvPr/>
        </p:nvSpPr>
        <p:spPr>
          <a:xfrm>
            <a:off x="8284681" y="4095640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B6CD98-DE06-407D-8D72-7736D533058A}"/>
              </a:ext>
            </a:extLst>
          </p:cNvPr>
          <p:cNvSpPr txBox="1"/>
          <p:nvPr/>
        </p:nvSpPr>
        <p:spPr>
          <a:xfrm>
            <a:off x="8193021" y="4106784"/>
            <a:ext cx="45766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.2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4C67E9B8-477B-4F9C-9DCF-F9B2F46491DA}"/>
              </a:ext>
            </a:extLst>
          </p:cNvPr>
          <p:cNvSpPr/>
          <p:nvPr/>
        </p:nvSpPr>
        <p:spPr>
          <a:xfrm>
            <a:off x="8170800" y="4723761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D9C8731-1EEB-4156-AE43-7970F4BB793D}"/>
              </a:ext>
            </a:extLst>
          </p:cNvPr>
          <p:cNvSpPr/>
          <p:nvPr/>
        </p:nvSpPr>
        <p:spPr>
          <a:xfrm>
            <a:off x="9816953" y="2681517"/>
            <a:ext cx="210312" cy="461531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207CA64B-7679-4BE5-A003-A5BD016FA69B}"/>
              </a:ext>
            </a:extLst>
          </p:cNvPr>
          <p:cNvSpPr/>
          <p:nvPr/>
        </p:nvSpPr>
        <p:spPr>
          <a:xfrm>
            <a:off x="9816953" y="3233866"/>
            <a:ext cx="210312" cy="605406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17E219-3B39-4801-8BDB-CA2587E9D79C}"/>
              </a:ext>
            </a:extLst>
          </p:cNvPr>
          <p:cNvSpPr txBox="1"/>
          <p:nvPr/>
        </p:nvSpPr>
        <p:spPr>
          <a:xfrm>
            <a:off x="10109729" y="2766728"/>
            <a:ext cx="509097" cy="27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 </a:t>
            </a:r>
            <a:r>
              <a:rPr lang="th-TH" sz="1200" b="1" dirty="0">
                <a:solidFill>
                  <a:srgbClr val="C0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ชม.</a:t>
            </a:r>
            <a:endParaRPr lang="en-US" sz="1200" b="1" dirty="0">
              <a:solidFill>
                <a:srgbClr val="C0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489B5C8-9725-4BC6-8F95-D33E7A42905B}"/>
              </a:ext>
            </a:extLst>
          </p:cNvPr>
          <p:cNvSpPr txBox="1"/>
          <p:nvPr/>
        </p:nvSpPr>
        <p:spPr>
          <a:xfrm>
            <a:off x="10109729" y="3399621"/>
            <a:ext cx="509097" cy="27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 </a:t>
            </a:r>
            <a:r>
              <a:rPr lang="th-TH" sz="1200" b="1" dirty="0">
                <a:solidFill>
                  <a:srgbClr val="C0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ชม.</a:t>
            </a:r>
            <a:endParaRPr lang="en-US" sz="1200" b="1" dirty="0">
              <a:solidFill>
                <a:srgbClr val="C0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73BB57-214C-44C0-B130-5A9A36DD7AE9}"/>
              </a:ext>
            </a:extLst>
          </p:cNvPr>
          <p:cNvSpPr txBox="1"/>
          <p:nvPr/>
        </p:nvSpPr>
        <p:spPr>
          <a:xfrm>
            <a:off x="2154191" y="2395231"/>
            <a:ext cx="7656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/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แบ่งกลุ่มย่อยเพื่อทำกระบวนการตามโจย์ ดังนี้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</a:t>
            </a:r>
            <a:endParaRPr lang="th-TH" sz="12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228600" indent="-117475">
              <a:buAutoNum type="arabicPeriod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จากดอกไม้ชุมชน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ให้โรงเรียนวิเคราะห์ว่า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ในแต่ละด้าน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คือใคร สามารถเข้ามาช่วย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สร้างการเรียนรู้ได้อย่างไรบ้าง </a:t>
            </a:r>
            <a:b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(มิติความรู้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มิติพื้นที่ปฏิบัติการ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อื่นๆ)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lang="th-TH" sz="12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228600" indent="-117475">
              <a:buAutoNum type="arabicPeriod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แต่ละมิติ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มีความเกี่ยวข้องกับวิชา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น่าจะ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พัฒนาสมรรถนะนักเรียน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ด้านใดได้บ้าง </a:t>
            </a:r>
          </a:p>
          <a:p>
            <a:pPr marL="228600" indent="-117475">
              <a:buAutoNum type="arabicPeriod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คัดเลือกเรื่องที่สนใจ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ร่วมกัน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en-US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เรื่อง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(จากข้อ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นำมา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ออกแบบการเรียนรู้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(ระบุว่าเป็นนักเรียนชั้นไหน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</a:p>
          <a:p>
            <a:pPr marL="228600" indent="-117475">
              <a:buAutoNum type="arabicPeriod"/>
            </a:pP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ในการเตรียมการ บทบาทของครูในระหว่างการจัดการเรียนรู้ และหลังจากการจัดการเรียนรู้ </a:t>
            </a:r>
            <a:b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บทบาทของครูภูมิปัญญา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ในชุมชนในการทำงานร่วมกันกับครูเป็นอย่างไร ? (แบ่งบทบาทและหนุนเสริมกันอย่างไร)</a:t>
            </a:r>
          </a:p>
          <a:p>
            <a:pPr marL="228600" indent="-117475">
              <a:buAutoNum type="arabicPeriod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ที่ออกแบบเช่นนี้ นักเรียนจะ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ได้เรียนรู้ความรู้ในวิชา/หน่วยการเรียนรู้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และ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พัฒนาความสามารถ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ด้านใดบ้าง ?</a:t>
            </a:r>
            <a:endParaRPr lang="en-US" sz="12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C6E7F86-DDE3-4839-A88F-FD66ED723D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0" t="6938" r="5714" b="59320"/>
          <a:stretch/>
        </p:blipFill>
        <p:spPr>
          <a:xfrm>
            <a:off x="10261091" y="5530988"/>
            <a:ext cx="1661517" cy="11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96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2" y="1295482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1.1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8B7D-0E5E-22B2-16C5-52E99521E7CB}"/>
              </a:ext>
            </a:extLst>
          </p:cNvPr>
          <p:cNvSpPr txBox="1"/>
          <p:nvPr/>
        </p:nvSpPr>
        <p:spPr>
          <a:xfrm>
            <a:off x="2171818" y="2536096"/>
            <a:ext cx="78483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5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นำเสนอการวิเคราะห์</a:t>
            </a:r>
            <a:r>
              <a:rPr lang="th-TH" sz="54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ศักยภาพชุมชน</a:t>
            </a:r>
            <a:r>
              <a:rPr lang="en-US" sz="54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 </a:t>
            </a:r>
            <a:r>
              <a:rPr lang="th-TH" sz="5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5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ศักยภาพของโรงเรียน</a:t>
            </a:r>
            <a:endParaRPr lang="th-TH" sz="5400" b="1" dirty="0">
              <a:solidFill>
                <a:srgbClr val="FF66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65EC2-4675-920B-967E-4E4BF58A9D7D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9.30 – 10.30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6FFC89-9CCE-4B3C-B072-6E3821AA5A3F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EEA4A97-D4BF-4A31-B0CA-FCFE49819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D3EF0AC-0AD1-494D-BCD9-2DBFC330E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93C503-0614-4183-8594-5026365E9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8247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3" y="1025918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1.1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8B7D-0E5E-22B2-16C5-52E99521E7CB}"/>
              </a:ext>
            </a:extLst>
          </p:cNvPr>
          <p:cNvSpPr txBox="1"/>
          <p:nvPr/>
        </p:nvSpPr>
        <p:spPr>
          <a:xfrm>
            <a:off x="2171818" y="2095237"/>
            <a:ext cx="7848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40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นำเสนอการวิเคราะห์</a:t>
            </a:r>
            <a:r>
              <a:rPr lang="th-TH" sz="40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ศักยภาพชุมชน</a:t>
            </a:r>
            <a:r>
              <a:rPr lang="en-US" sz="40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 </a:t>
            </a:r>
            <a:r>
              <a:rPr lang="th-TH" sz="4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4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ศักยภาพของโรงเรียน</a:t>
            </a:r>
            <a:endParaRPr lang="th-TH" sz="4000" b="1" dirty="0">
              <a:solidFill>
                <a:srgbClr val="FF66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65EC2-4675-920B-967E-4E4BF58A9D7D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9.30 – 9.45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517532-6E60-42EA-A121-3173FB417434}"/>
              </a:ext>
            </a:extLst>
          </p:cNvPr>
          <p:cNvSpPr txBox="1"/>
          <p:nvPr/>
        </p:nvSpPr>
        <p:spPr>
          <a:xfrm>
            <a:off x="985833" y="4091712"/>
            <a:ext cx="1022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เป้าหมาย</a:t>
            </a:r>
            <a:r>
              <a:rPr lang="en-US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:</a:t>
            </a:r>
          </a:p>
          <a:p>
            <a:pPr marL="342900" indent="-249238">
              <a:buAutoNum type="arabicPeriod"/>
            </a:pP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เพื่อทบทวนว่า</a:t>
            </a:r>
            <a:r>
              <a:rPr lang="th-TH" sz="2400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ใครเป็นตัวจริง</a:t>
            </a: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ด้านไหน อย่างไร</a:t>
            </a:r>
            <a:r>
              <a:rPr lang="en-US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endParaRPr lang="th-TH" sz="2400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marL="342900" indent="-249238">
              <a:buAutoNum type="arabicPeriod"/>
            </a:pP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เพื่อมีเวลา</a:t>
            </a:r>
            <a:r>
              <a:rPr lang="th-TH" sz="2400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ทบทวนในมิติที่ยังขาด</a:t>
            </a: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อยู่ และเพิ่มเติมรายชื่อและประเด็นให้ครบถ้วน</a:t>
            </a:r>
          </a:p>
          <a:p>
            <a:pPr marL="342900" indent="-249238">
              <a:buAutoNum type="arabicPeriod"/>
            </a:pP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เพื่อให้เห็นศักยภาพของชุมชน ใน </a:t>
            </a:r>
            <a:r>
              <a:rPr lang="en-US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7 </a:t>
            </a: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มิติ ที่จะเข้ามาเป็นผู้เชี่ยวชาญและแหล่งเรียนรู้ของชุมชน</a:t>
            </a:r>
            <a:endParaRPr lang="en-US" sz="2400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AC9ACC-B970-41B9-90AA-015DFD01A4CC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F89229-69C4-439E-B5CE-E2812D63C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64FAC1E-BB09-4848-A160-502FF9448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D316FA-FB8A-43EF-BEA6-32D55D9F9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758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6B3BC371-BA38-436F-B3DA-637457265B98}"/>
              </a:ext>
            </a:extLst>
          </p:cNvPr>
          <p:cNvCxnSpPr>
            <a:cxnSpLocks/>
            <a:endCxn id="75" idx="3"/>
          </p:cNvCxnSpPr>
          <p:nvPr/>
        </p:nvCxnSpPr>
        <p:spPr>
          <a:xfrm rot="10800000" flipV="1">
            <a:off x="3545545" y="3196991"/>
            <a:ext cx="1034685" cy="87625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A7876882-93F9-4130-80E4-FEDB21F2FD2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45544" y="2184399"/>
            <a:ext cx="2062776" cy="150687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710267B4-4F26-4E38-A1DB-49918349FE03}"/>
              </a:ext>
            </a:extLst>
          </p:cNvPr>
          <p:cNvCxnSpPr>
            <a:cxnSpLocks/>
            <a:endCxn id="82" idx="1"/>
          </p:cNvCxnSpPr>
          <p:nvPr/>
        </p:nvCxnSpPr>
        <p:spPr>
          <a:xfrm>
            <a:off x="6424160" y="5088029"/>
            <a:ext cx="1911573" cy="537843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9F75B1A8-9D4E-4F99-BF43-EC33BA4EA633}"/>
              </a:ext>
            </a:extLst>
          </p:cNvPr>
          <p:cNvCxnSpPr>
            <a:cxnSpLocks/>
            <a:endCxn id="81" idx="1"/>
          </p:cNvCxnSpPr>
          <p:nvPr/>
        </p:nvCxnSpPr>
        <p:spPr>
          <a:xfrm flipV="1">
            <a:off x="7475810" y="4055467"/>
            <a:ext cx="875385" cy="114274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C4B620EE-8EFD-4FBC-9572-2BCAC682C7F1}"/>
              </a:ext>
            </a:extLst>
          </p:cNvPr>
          <p:cNvCxnSpPr>
            <a:cxnSpLocks/>
            <a:endCxn id="80" idx="1"/>
          </p:cNvCxnSpPr>
          <p:nvPr/>
        </p:nvCxnSpPr>
        <p:spPr>
          <a:xfrm flipV="1">
            <a:off x="7473624" y="2520623"/>
            <a:ext cx="877571" cy="805598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:a16="http://schemas.microsoft.com/office/drawing/2014/main" id="{7EB027D9-00B1-416B-A71B-D307E3C404B6}"/>
              </a:ext>
            </a:extLst>
          </p:cNvPr>
          <p:cNvCxnSpPr>
            <a:cxnSpLocks/>
            <a:endCxn id="76" idx="3"/>
          </p:cNvCxnSpPr>
          <p:nvPr/>
        </p:nvCxnSpPr>
        <p:spPr>
          <a:xfrm rot="10800000" flipV="1">
            <a:off x="3545544" y="4535526"/>
            <a:ext cx="1148788" cy="109034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D999B1-A20A-A4B7-7F3E-27E20D01B2EB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DAE2C7-3E65-27FD-C27E-E81639EB0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52850B-5F37-92C9-16EF-9E921CB3B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D338D8-EFC2-8BB8-06F2-FC9DAF11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D2D59C-69F4-4FA5-B945-4658D2AE0C9D}"/>
              </a:ext>
            </a:extLst>
          </p:cNvPr>
          <p:cNvSpPr/>
          <p:nvPr/>
        </p:nvSpPr>
        <p:spPr>
          <a:xfrm>
            <a:off x="721360" y="632048"/>
            <a:ext cx="10749280" cy="8180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A245D-8870-48C4-A78C-D64BC526B11F}"/>
              </a:ext>
            </a:extLst>
          </p:cNvPr>
          <p:cNvSpPr txBox="1"/>
          <p:nvPr/>
        </p:nvSpPr>
        <p:spPr>
          <a:xfrm>
            <a:off x="1059168" y="734288"/>
            <a:ext cx="10129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anit" pitchFamily="2" charset="-34"/>
                <a:cs typeface="Kanit" pitchFamily="2" charset="-34"/>
              </a:rPr>
              <a:t>1. </a:t>
            </a:r>
            <a:r>
              <a:rPr lang="th-TH" dirty="0">
                <a:latin typeface="Kanit" pitchFamily="2" charset="-34"/>
                <a:cs typeface="Kanit" pitchFamily="2" charset="-34"/>
              </a:rPr>
              <a:t>จัดทำ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ดอกไม้ชุมชน ตามทุน </a:t>
            </a:r>
            <a:r>
              <a:rPr lang="en-US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6 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 มิติ </a:t>
            </a:r>
            <a:r>
              <a:rPr lang="th-TH" dirty="0">
                <a:latin typeface="Kanit" pitchFamily="2" charset="-34"/>
                <a:cs typeface="Kanit" pitchFamily="2" charset="-34"/>
              </a:rPr>
              <a:t>โดยให้ระบุ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ผู้รู้</a:t>
            </a:r>
            <a:r>
              <a:rPr lang="th-TH" dirty="0">
                <a:latin typeface="Kanit" pitchFamily="2" charset="-34"/>
                <a:cs typeface="Kanit" pitchFamily="2" charset="-34"/>
              </a:rPr>
              <a:t> และ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ครูภูมิปัญญา</a:t>
            </a:r>
            <a:r>
              <a:rPr lang="th-TH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dirty="0">
                <a:latin typeface="Kanit" pitchFamily="2" charset="-34"/>
                <a:cs typeface="Kanit" pitchFamily="2" charset="-34"/>
              </a:rPr>
              <a:t>ในมิตินั้น ๆ</a:t>
            </a:r>
            <a:r>
              <a:rPr lang="th-TH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  </a:t>
            </a:r>
          </a:p>
          <a:p>
            <a:pPr algn="ctr"/>
            <a:r>
              <a:rPr lang="th-TH" sz="1200" dirty="0">
                <a:latin typeface="Kanit" pitchFamily="2" charset="-34"/>
                <a:cs typeface="Kanit" pitchFamily="2" charset="-34"/>
              </a:rPr>
              <a:t>(สามารถนำข้อมูลมาจาก </a:t>
            </a:r>
            <a:r>
              <a:rPr lang="en-US" sz="12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Social Mapping </a:t>
            </a:r>
            <a:r>
              <a:rPr lang="th-TH" sz="12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และการทำแผนที่ชุมชน ที่ได้จัดทำแล้ว และเพิ่มเติมข้อมูลตามที่ได้ศึกษาเพิ่มเติมหลังลงพื้นที่) </a:t>
            </a:r>
            <a:endParaRPr lang="en-US" sz="1200" dirty="0">
              <a:latin typeface="Kanit" pitchFamily="2" charset="-34"/>
              <a:cs typeface="Kanit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2565C-36ED-4366-B328-F60664A3C1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50" b="70070"/>
          <a:stretch/>
        </p:blipFill>
        <p:spPr>
          <a:xfrm>
            <a:off x="278136" y="416982"/>
            <a:ext cx="886448" cy="89097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B130E9E-AD9E-4EF8-8127-887AF759B1AD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D7E450-C006-4225-9C5E-FC548C10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3668FE-5B97-4813-ABB8-99E25952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E088B7-2659-4EC3-AFC7-C7E82A5E6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72" name="Diagram 71">
            <a:extLst>
              <a:ext uri="{FF2B5EF4-FFF2-40B4-BE49-F238E27FC236}">
                <a16:creationId xmlns:a16="http://schemas.microsoft.com/office/drawing/2014/main" id="{71EE7B2A-63FE-469D-82FB-87D5D33BAA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4521364"/>
              </p:ext>
            </p:extLst>
          </p:nvPr>
        </p:nvGraphicFramePr>
        <p:xfrm>
          <a:off x="3655377" y="2072934"/>
          <a:ext cx="4757169" cy="3171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3" name="TextBox 72">
            <a:extLst>
              <a:ext uri="{FF2B5EF4-FFF2-40B4-BE49-F238E27FC236}">
                <a16:creationId xmlns:a16="http://schemas.microsoft.com/office/drawing/2014/main" id="{43C3E24F-F640-4977-AD7B-1E3984B12C3E}"/>
              </a:ext>
            </a:extLst>
          </p:cNvPr>
          <p:cNvSpPr txBox="1"/>
          <p:nvPr/>
        </p:nvSpPr>
        <p:spPr>
          <a:xfrm>
            <a:off x="5505075" y="3196992"/>
            <a:ext cx="1057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ผู้รู้</a:t>
            </a:r>
            <a:r>
              <a:rPr lang="th-TH" dirty="0">
                <a:latin typeface="Kanit" pitchFamily="2" charset="-34"/>
                <a:cs typeface="Kanit" pitchFamily="2" charset="-34"/>
              </a:rPr>
              <a:t> และ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ครูภูมิปัญญา</a:t>
            </a:r>
            <a:endParaRPr lang="en-US" dirty="0"/>
          </a:p>
        </p:txBody>
      </p:sp>
      <p:graphicFrame>
        <p:nvGraphicFramePr>
          <p:cNvPr id="74" name="Table 17">
            <a:extLst>
              <a:ext uri="{FF2B5EF4-FFF2-40B4-BE49-F238E27FC236}">
                <a16:creationId xmlns:a16="http://schemas.microsoft.com/office/drawing/2014/main" id="{BC38D800-FEFE-4245-BFD9-CBF080E09B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624" y="1778943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1960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1960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E0C0828B-71E4-4E52-A335-A64D72AEED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624" y="3331567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1960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1960">
                  <a:extLst>
                    <a:ext uri="{9D8B030D-6E8A-4147-A177-3AD203B41FA5}">
                      <a16:colId xmlns:a16="http://schemas.microsoft.com/office/drawing/2014/main" val="206957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C83AF6A6-A402-450B-AE24-4EF946DA23D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6162" y="4884192"/>
          <a:ext cx="343938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969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9691">
                  <a:extLst>
                    <a:ext uri="{9D8B030D-6E8A-4147-A177-3AD203B41FA5}">
                      <a16:colId xmlns:a16="http://schemas.microsoft.com/office/drawing/2014/main" val="5822592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0" name="Table 17">
            <a:extLst>
              <a:ext uri="{FF2B5EF4-FFF2-40B4-BE49-F238E27FC236}">
                <a16:creationId xmlns:a16="http://schemas.microsoft.com/office/drawing/2014/main" id="{B9356F54-B6D5-4104-B90F-01FD6A72B9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51195" y="1778943"/>
          <a:ext cx="359782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891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98911">
                  <a:extLst>
                    <a:ext uri="{9D8B030D-6E8A-4147-A177-3AD203B41FA5}">
                      <a16:colId xmlns:a16="http://schemas.microsoft.com/office/drawing/2014/main" val="4196585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60A62D95-17A4-4AD4-A8BC-B31488FF25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51195" y="3331567"/>
          <a:ext cx="3597822" cy="1447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891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98911">
                  <a:extLst>
                    <a:ext uri="{9D8B030D-6E8A-4147-A177-3AD203B41FA5}">
                      <a16:colId xmlns:a16="http://schemas.microsoft.com/office/drawing/2014/main" val="23273175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01E33B9A-E999-49DE-8FF5-BD0F4D2C6B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35733" y="4884192"/>
          <a:ext cx="361328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6642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806642">
                  <a:extLst>
                    <a:ext uri="{9D8B030D-6E8A-4147-A177-3AD203B41FA5}">
                      <a16:colId xmlns:a16="http://schemas.microsoft.com/office/drawing/2014/main" val="675547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D0AD641-BA0D-4623-8F18-D339AAADC244}"/>
              </a:ext>
            </a:extLst>
          </p:cNvPr>
          <p:cNvSpPr txBox="1"/>
          <p:nvPr/>
        </p:nvSpPr>
        <p:spPr>
          <a:xfrm>
            <a:off x="11781554" y="6462787"/>
            <a:ext cx="74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nit" pitchFamily="2" charset="-34"/>
                <a:cs typeface="Kanit" pitchFamily="2" charset="-34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002B1B-3918-4F7A-8BEC-22FB9CCC1EA3}"/>
              </a:ext>
            </a:extLst>
          </p:cNvPr>
          <p:cNvSpPr txBox="1"/>
          <p:nvPr/>
        </p:nvSpPr>
        <p:spPr>
          <a:xfrm>
            <a:off x="89176" y="85191"/>
            <a:ext cx="1113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1 : </a:t>
            </a:r>
            <a:r>
              <a:rPr lang="th-TH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นำเสนอวิเคราะห์ศักยภาพชุมชน</a:t>
            </a:r>
            <a:r>
              <a:rPr lang="th-TH" b="1" dirty="0">
                <a:solidFill>
                  <a:srgbClr val="FFD966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5E1FECC-660A-49D6-BB1A-3992796A88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50" b="70070"/>
          <a:stretch/>
        </p:blipFill>
        <p:spPr>
          <a:xfrm>
            <a:off x="10845578" y="792738"/>
            <a:ext cx="886448" cy="8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87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DEBAAD57-29C0-4556-A318-6A169877F73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78745" y="1631501"/>
            <a:ext cx="1475922" cy="423381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704E2A41-1C3E-4AB9-BDB4-CC355B5AD6C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54419" y="4630516"/>
            <a:ext cx="1093988" cy="1050597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2F738FAB-1E61-4038-91A5-C33FC9061210}"/>
              </a:ext>
            </a:extLst>
          </p:cNvPr>
          <p:cNvCxnSpPr>
            <a:cxnSpLocks/>
          </p:cNvCxnSpPr>
          <p:nvPr/>
        </p:nvCxnSpPr>
        <p:spPr>
          <a:xfrm>
            <a:off x="7109748" y="1878473"/>
            <a:ext cx="1213871" cy="412885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D999B1-A20A-A4B7-7F3E-27E20D01B2EB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DAE2C7-3E65-27FD-C27E-E81639EB0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52850B-5F37-92C9-16EF-9E921CB3B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D338D8-EFC2-8BB8-06F2-FC9DAF11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D2D59C-69F4-4FA5-B945-4658D2AE0C9D}"/>
              </a:ext>
            </a:extLst>
          </p:cNvPr>
          <p:cNvSpPr/>
          <p:nvPr/>
        </p:nvSpPr>
        <p:spPr>
          <a:xfrm>
            <a:off x="885090" y="651301"/>
            <a:ext cx="10749280" cy="724246"/>
          </a:xfrm>
          <a:prstGeom prst="roundRect">
            <a:avLst/>
          </a:prstGeom>
          <a:solidFill>
            <a:srgbClr val="FECECE"/>
          </a:solidFill>
          <a:ln>
            <a:solidFill>
              <a:srgbClr val="FEC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A245D-8870-48C4-A78C-D64BC526B11F}"/>
              </a:ext>
            </a:extLst>
          </p:cNvPr>
          <p:cNvSpPr txBox="1"/>
          <p:nvPr/>
        </p:nvSpPr>
        <p:spPr>
          <a:xfrm>
            <a:off x="896637" y="763571"/>
            <a:ext cx="10129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anit" pitchFamily="2" charset="-34"/>
                <a:cs typeface="Kanit" pitchFamily="2" charset="-34"/>
              </a:rPr>
              <a:t>2. </a:t>
            </a:r>
            <a:r>
              <a:rPr lang="th-TH" dirty="0">
                <a:latin typeface="Kanit" pitchFamily="2" charset="-34"/>
                <a:cs typeface="Kanit" pitchFamily="2" charset="-34"/>
              </a:rPr>
              <a:t>จัดทำ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ดอกไม้โรงเรียน ตามทุน </a:t>
            </a:r>
            <a:r>
              <a:rPr lang="en-US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7 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 มิติ </a:t>
            </a:r>
            <a:r>
              <a:rPr lang="th-TH" dirty="0">
                <a:latin typeface="Kanit" pitchFamily="2" charset="-34"/>
                <a:cs typeface="Kanit" pitchFamily="2" charset="-34"/>
              </a:rPr>
              <a:t>โดยให้</a:t>
            </a:r>
            <a:r>
              <a:rPr lang="th-TH" u="sng" dirty="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ระบุรายชื่อและจุดเด่น</a:t>
            </a:r>
            <a:r>
              <a:rPr lang="th-TH" dirty="0">
                <a:latin typeface="Kanit" pitchFamily="2" charset="-34"/>
                <a:cs typeface="Kanit" pitchFamily="2" charset="-34"/>
              </a:rPr>
              <a:t>ในแต่ละมิติ</a:t>
            </a:r>
            <a:endParaRPr lang="th-TH" dirty="0">
              <a:solidFill>
                <a:srgbClr val="FF0000"/>
              </a:solidFill>
              <a:latin typeface="Kanit" pitchFamily="2" charset="-34"/>
              <a:cs typeface="Kanit" pitchFamily="2" charset="-34"/>
            </a:endParaRPr>
          </a:p>
          <a:p>
            <a:pPr algn="ctr"/>
            <a:r>
              <a:rPr lang="th-TH" sz="1200" dirty="0">
                <a:latin typeface="Kanit" pitchFamily="2" charset="-34"/>
                <a:cs typeface="Kanit" pitchFamily="2" charset="-34"/>
              </a:rPr>
              <a:t>(สามารถนำข้อมูลมาจาก </a:t>
            </a:r>
            <a:r>
              <a:rPr lang="en-US" sz="12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Social Mapping </a:t>
            </a:r>
            <a:r>
              <a:rPr lang="th-TH" sz="12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1200" dirty="0" err="1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การทำ</a:t>
            </a:r>
            <a:r>
              <a:rPr lang="th-TH" sz="12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แผนที่ชุมชน ที่ได้จัดทำแล้ว และเพิ่มเติมข้อมูลตามที่ได้ศึกษาเพิ่มเติมหลังลงพื้นที่) </a:t>
            </a:r>
            <a:endParaRPr lang="en-US" sz="1200" dirty="0"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130E9E-AD9E-4EF8-8127-887AF759B1AD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D7E450-C006-4225-9C5E-FC548C10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3668FE-5B97-4813-ABB8-99E25952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E088B7-2659-4EC3-AFC7-C7E82A5E6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74" name="Table 17">
            <a:extLst>
              <a:ext uri="{FF2B5EF4-FFF2-40B4-BE49-F238E27FC236}">
                <a16:creationId xmlns:a16="http://schemas.microsoft.com/office/drawing/2014/main" id="{BC38D800-FEFE-4245-BFD9-CBF080E09B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3504" y="1917085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1960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1960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จุดเด่น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E0C0828B-71E4-4E52-A335-A64D72AEED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4823" y="3576005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1960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1960">
                  <a:extLst>
                    <a:ext uri="{9D8B030D-6E8A-4147-A177-3AD203B41FA5}">
                      <a16:colId xmlns:a16="http://schemas.microsoft.com/office/drawing/2014/main" val="206957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จุดเด่น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C83AF6A6-A402-450B-AE24-4EF946DA23D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9361" y="5189475"/>
          <a:ext cx="343938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969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9691">
                  <a:extLst>
                    <a:ext uri="{9D8B030D-6E8A-4147-A177-3AD203B41FA5}">
                      <a16:colId xmlns:a16="http://schemas.microsoft.com/office/drawing/2014/main" val="5822592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จุดเด่น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0" name="Table 17">
            <a:extLst>
              <a:ext uri="{FF2B5EF4-FFF2-40B4-BE49-F238E27FC236}">
                <a16:creationId xmlns:a16="http://schemas.microsoft.com/office/drawing/2014/main" id="{B9356F54-B6D5-4104-B90F-01FD6A72B9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40998" y="1917085"/>
          <a:ext cx="359782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891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98911">
                  <a:extLst>
                    <a:ext uri="{9D8B030D-6E8A-4147-A177-3AD203B41FA5}">
                      <a16:colId xmlns:a16="http://schemas.microsoft.com/office/drawing/2014/main" val="4196585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จุดเด่น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60A62D95-17A4-4AD4-A8BC-B31488FF25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39081" y="3566132"/>
          <a:ext cx="3597822" cy="1447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891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98911">
                  <a:extLst>
                    <a:ext uri="{9D8B030D-6E8A-4147-A177-3AD203B41FA5}">
                      <a16:colId xmlns:a16="http://schemas.microsoft.com/office/drawing/2014/main" val="23273175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จุดเด่น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01E33B9A-E999-49DE-8FF5-BD0F4D2C6B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23619" y="5186707"/>
          <a:ext cx="361328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6642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806642">
                  <a:extLst>
                    <a:ext uri="{9D8B030D-6E8A-4147-A177-3AD203B41FA5}">
                      <a16:colId xmlns:a16="http://schemas.microsoft.com/office/drawing/2014/main" val="675547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จุดเด่น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FB8153AA-F12B-4350-A096-71297B11C9B0}"/>
              </a:ext>
            </a:extLst>
          </p:cNvPr>
          <p:cNvGrpSpPr/>
          <p:nvPr/>
        </p:nvGrpSpPr>
        <p:grpSpPr>
          <a:xfrm>
            <a:off x="3950993" y="1391028"/>
            <a:ext cx="4155077" cy="3970153"/>
            <a:chOff x="3983439" y="1982449"/>
            <a:chExt cx="4155912" cy="4107530"/>
          </a:xfrm>
        </p:grpSpPr>
        <p:sp>
          <p:nvSpPr>
            <p:cNvPr id="6" name="Heptagon 5">
              <a:extLst>
                <a:ext uri="{FF2B5EF4-FFF2-40B4-BE49-F238E27FC236}">
                  <a16:creationId xmlns:a16="http://schemas.microsoft.com/office/drawing/2014/main" id="{7D52A53E-1D4C-48D6-845E-789B623D0958}"/>
                </a:ext>
              </a:extLst>
            </p:cNvPr>
            <p:cNvSpPr/>
            <p:nvPr/>
          </p:nvSpPr>
          <p:spPr>
            <a:xfrm>
              <a:off x="5172397" y="3018464"/>
              <a:ext cx="1787203" cy="1767458"/>
            </a:xfrm>
            <a:prstGeom prst="heptag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Pentagon 31">
              <a:extLst>
                <a:ext uri="{FF2B5EF4-FFF2-40B4-BE49-F238E27FC236}">
                  <a16:creationId xmlns:a16="http://schemas.microsoft.com/office/drawing/2014/main" id="{E7B28190-1C97-4A5F-937B-6EEB777A9F98}"/>
                </a:ext>
              </a:extLst>
            </p:cNvPr>
            <p:cNvSpPr/>
            <p:nvPr/>
          </p:nvSpPr>
          <p:spPr>
            <a:xfrm rot="20033829">
              <a:off x="4810020" y="1982449"/>
              <a:ext cx="1237947" cy="1303355"/>
            </a:xfrm>
            <a:prstGeom prst="pentag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Pentagon 33">
              <a:extLst>
                <a:ext uri="{FF2B5EF4-FFF2-40B4-BE49-F238E27FC236}">
                  <a16:creationId xmlns:a16="http://schemas.microsoft.com/office/drawing/2014/main" id="{E4A74531-F443-441E-9A8D-0174D5537D89}"/>
                </a:ext>
              </a:extLst>
            </p:cNvPr>
            <p:cNvSpPr/>
            <p:nvPr/>
          </p:nvSpPr>
          <p:spPr>
            <a:xfrm rot="1631082">
              <a:off x="6078273" y="1999541"/>
              <a:ext cx="1237947" cy="1303355"/>
            </a:xfrm>
            <a:prstGeom prst="pentag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Pentagon 34">
              <a:extLst>
                <a:ext uri="{FF2B5EF4-FFF2-40B4-BE49-F238E27FC236}">
                  <a16:creationId xmlns:a16="http://schemas.microsoft.com/office/drawing/2014/main" id="{B7F7BF38-ACBA-44A4-A710-51A404D86FEF}"/>
                </a:ext>
              </a:extLst>
            </p:cNvPr>
            <p:cNvSpPr/>
            <p:nvPr/>
          </p:nvSpPr>
          <p:spPr>
            <a:xfrm rot="10800000">
              <a:off x="5477026" y="4786624"/>
              <a:ext cx="1237947" cy="1303355"/>
            </a:xfrm>
            <a:prstGeom prst="pentag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Pentagon 35">
              <a:extLst>
                <a:ext uri="{FF2B5EF4-FFF2-40B4-BE49-F238E27FC236}">
                  <a16:creationId xmlns:a16="http://schemas.microsoft.com/office/drawing/2014/main" id="{F5BA5209-F43B-434A-BC1F-6937CF24C81B}"/>
                </a:ext>
              </a:extLst>
            </p:cNvPr>
            <p:cNvSpPr/>
            <p:nvPr/>
          </p:nvSpPr>
          <p:spPr>
            <a:xfrm rot="7587657">
              <a:off x="6638619" y="4234094"/>
              <a:ext cx="1237429" cy="1329252"/>
            </a:xfrm>
            <a:prstGeom prst="pentag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Pentagon 36">
              <a:extLst>
                <a:ext uri="{FF2B5EF4-FFF2-40B4-BE49-F238E27FC236}">
                  <a16:creationId xmlns:a16="http://schemas.microsoft.com/office/drawing/2014/main" id="{BC3324D6-7AD3-45E0-93AE-70831A9A5837}"/>
                </a:ext>
              </a:extLst>
            </p:cNvPr>
            <p:cNvSpPr/>
            <p:nvPr/>
          </p:nvSpPr>
          <p:spPr>
            <a:xfrm rot="16987253">
              <a:off x="4016143" y="2969722"/>
              <a:ext cx="1237947" cy="1303355"/>
            </a:xfrm>
            <a:prstGeom prst="pentag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Pentagon 37">
              <a:extLst>
                <a:ext uri="{FF2B5EF4-FFF2-40B4-BE49-F238E27FC236}">
                  <a16:creationId xmlns:a16="http://schemas.microsoft.com/office/drawing/2014/main" id="{EE78E0AF-C9F2-47F7-8A95-8586A22D2489}"/>
                </a:ext>
              </a:extLst>
            </p:cNvPr>
            <p:cNvSpPr/>
            <p:nvPr/>
          </p:nvSpPr>
          <p:spPr>
            <a:xfrm rot="13918483">
              <a:off x="4322415" y="4231259"/>
              <a:ext cx="1237947" cy="1303355"/>
            </a:xfrm>
            <a:prstGeom prst="pentagon">
              <a:avLst/>
            </a:prstGeom>
            <a:solidFill>
              <a:srgbClr val="B07BD7"/>
            </a:solidFill>
            <a:ln>
              <a:solidFill>
                <a:srgbClr val="B07B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Pentagon 38">
              <a:extLst>
                <a:ext uri="{FF2B5EF4-FFF2-40B4-BE49-F238E27FC236}">
                  <a16:creationId xmlns:a16="http://schemas.microsoft.com/office/drawing/2014/main" id="{2C1FCFF2-EBD4-4A70-990D-21429BE66516}"/>
                </a:ext>
              </a:extLst>
            </p:cNvPr>
            <p:cNvSpPr/>
            <p:nvPr/>
          </p:nvSpPr>
          <p:spPr>
            <a:xfrm rot="4579559">
              <a:off x="6868700" y="2988528"/>
              <a:ext cx="1237947" cy="1303355"/>
            </a:xfrm>
            <a:prstGeom prst="pentag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67C1B28-3240-4C18-B6C2-60D1D290C614}"/>
              </a:ext>
            </a:extLst>
          </p:cNvPr>
          <p:cNvSpPr/>
          <p:nvPr/>
        </p:nvSpPr>
        <p:spPr>
          <a:xfrm>
            <a:off x="5409488" y="3061950"/>
            <a:ext cx="1268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latin typeface="Kanit" pitchFamily="2" charset="-34"/>
                <a:cs typeface="Kanit" pitchFamily="2" charset="-34"/>
              </a:rPr>
              <a:t>โรงเรียน</a:t>
            </a:r>
            <a:endParaRPr lang="en-US" sz="2400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3A8BD16-91E2-4797-A88F-406AF33E68AE}"/>
              </a:ext>
            </a:extLst>
          </p:cNvPr>
          <p:cNvSpPr/>
          <p:nvPr/>
        </p:nvSpPr>
        <p:spPr>
          <a:xfrm>
            <a:off x="4747502" y="1740422"/>
            <a:ext cx="1268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Kanit" pitchFamily="2" charset="-34"/>
                <a:cs typeface="Kanit" pitchFamily="2" charset="-34"/>
              </a:rPr>
              <a:t>7.</a:t>
            </a:r>
          </a:p>
          <a:p>
            <a:pPr algn="ctr"/>
            <a:r>
              <a:rPr lang="th-TH" sz="1600" b="1" dirty="0">
                <a:latin typeface="Kanit" pitchFamily="2" charset="-34"/>
                <a:cs typeface="Kanit" pitchFamily="2" charset="-34"/>
              </a:rPr>
              <a:t>ผู้ปกครอง</a:t>
            </a:r>
            <a:endParaRPr lang="en-US" sz="1600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3FD0A3-B722-4BD4-ADA3-F88E731ED1B7}"/>
              </a:ext>
            </a:extLst>
          </p:cNvPr>
          <p:cNvSpPr/>
          <p:nvPr/>
        </p:nvSpPr>
        <p:spPr>
          <a:xfrm>
            <a:off x="3958813" y="2625620"/>
            <a:ext cx="1376181" cy="754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latin typeface="Kanit" pitchFamily="2" charset="-34"/>
                <a:cs typeface="Kanit" pitchFamily="2" charset="-34"/>
              </a:rPr>
              <a:t>6.</a:t>
            </a:r>
            <a:endParaRPr lang="th-TH" sz="1400" b="1" dirty="0">
              <a:latin typeface="Kanit" pitchFamily="2" charset="-34"/>
              <a:cs typeface="Kanit" pitchFamily="2" charset="-34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1400" b="1" dirty="0">
                <a:latin typeface="Kanit" pitchFamily="2" charset="-34"/>
                <a:cs typeface="Kanit" pitchFamily="2" charset="-34"/>
              </a:rPr>
              <a:t>คณะกรรมการสถานศึกษา</a:t>
            </a:r>
            <a:endParaRPr lang="en-US" sz="1400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CFAEBE-C024-408E-98EA-264EEBF22E4F}"/>
              </a:ext>
            </a:extLst>
          </p:cNvPr>
          <p:cNvSpPr/>
          <p:nvPr/>
        </p:nvSpPr>
        <p:spPr>
          <a:xfrm>
            <a:off x="4327606" y="3791943"/>
            <a:ext cx="15954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latin typeface="Kanit" pitchFamily="2" charset="-34"/>
                <a:cs typeface="Kanit" pitchFamily="2" charset="-34"/>
              </a:rPr>
              <a:t>5.</a:t>
            </a:r>
          </a:p>
          <a:p>
            <a:pPr lvl="0"/>
            <a:r>
              <a:rPr lang="th-TH" sz="1600" b="1" dirty="0">
                <a:latin typeface="Kanit" pitchFamily="2" charset="-34"/>
                <a:cs typeface="Kanit" pitchFamily="2" charset="-34"/>
              </a:rPr>
              <a:t>ศึกษานิเทศก์</a:t>
            </a:r>
            <a:endParaRPr lang="en-US" sz="1600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E4104E-3457-4061-9BF9-20B063B6491C}"/>
              </a:ext>
            </a:extLst>
          </p:cNvPr>
          <p:cNvSpPr/>
          <p:nvPr/>
        </p:nvSpPr>
        <p:spPr>
          <a:xfrm>
            <a:off x="5644667" y="4248526"/>
            <a:ext cx="836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latin typeface="Kanit" pitchFamily="2" charset="-34"/>
                <a:cs typeface="Kanit" pitchFamily="2" charset="-34"/>
              </a:rPr>
              <a:t>4.</a:t>
            </a:r>
          </a:p>
          <a:p>
            <a:pPr lvl="0" algn="ctr"/>
            <a:r>
              <a:rPr lang="th-TH" sz="1600" b="1" dirty="0">
                <a:latin typeface="Kanit" pitchFamily="2" charset="-34"/>
                <a:cs typeface="Kanit" pitchFamily="2" charset="-34"/>
              </a:rPr>
              <a:t>หัวหน้า</a:t>
            </a:r>
          </a:p>
          <a:p>
            <a:pPr lvl="0" algn="ctr"/>
            <a:r>
              <a:rPr lang="th-TH" sz="1600" b="1" dirty="0">
                <a:latin typeface="Kanit" pitchFamily="2" charset="-34"/>
                <a:cs typeface="Kanit" pitchFamily="2" charset="-34"/>
              </a:rPr>
              <a:t>วิชาการ</a:t>
            </a:r>
            <a:endParaRPr lang="en-US" sz="1600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439512-4C4A-446F-87B3-5EC3545AAAD4}"/>
              </a:ext>
            </a:extLst>
          </p:cNvPr>
          <p:cNvSpPr/>
          <p:nvPr/>
        </p:nvSpPr>
        <p:spPr>
          <a:xfrm>
            <a:off x="6707667" y="3856285"/>
            <a:ext cx="951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Kanit" pitchFamily="2" charset="-34"/>
                <a:cs typeface="Kanit" pitchFamily="2" charset="-34"/>
              </a:rPr>
              <a:t>3.</a:t>
            </a:r>
          </a:p>
          <a:p>
            <a:r>
              <a:rPr lang="th-TH" b="1" dirty="0">
                <a:latin typeface="Kanit" pitchFamily="2" charset="-34"/>
                <a:cs typeface="Kanit" pitchFamily="2" charset="-34"/>
              </a:rPr>
              <a:t>ครูทั่วไป</a:t>
            </a:r>
            <a:endParaRPr lang="en-US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8717E4-7F4D-453B-AB69-6D7A63A7D834}"/>
              </a:ext>
            </a:extLst>
          </p:cNvPr>
          <p:cNvSpPr/>
          <p:nvPr/>
        </p:nvSpPr>
        <p:spPr>
          <a:xfrm>
            <a:off x="6838754" y="2744802"/>
            <a:ext cx="1128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latin typeface="Kanit" pitchFamily="2" charset="-34"/>
                <a:cs typeface="Kanit" pitchFamily="2" charset="-34"/>
              </a:rPr>
              <a:t>2.</a:t>
            </a:r>
          </a:p>
          <a:p>
            <a:pPr lvl="0"/>
            <a:r>
              <a:rPr lang="th-TH" b="1" dirty="0">
                <a:latin typeface="Kanit" pitchFamily="2" charset="-34"/>
                <a:cs typeface="Kanit" pitchFamily="2" charset="-34"/>
              </a:rPr>
              <a:t>ครูแกนนำ</a:t>
            </a:r>
            <a:endParaRPr lang="en-US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E7EE5A-9F08-4755-8230-125CD95711E8}"/>
              </a:ext>
            </a:extLst>
          </p:cNvPr>
          <p:cNvSpPr/>
          <p:nvPr/>
        </p:nvSpPr>
        <p:spPr>
          <a:xfrm>
            <a:off x="6052933" y="1832926"/>
            <a:ext cx="1226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latin typeface="Kanit" pitchFamily="2" charset="-34"/>
                <a:cs typeface="Kanit" pitchFamily="2" charset="-34"/>
              </a:rPr>
              <a:t>1.</a:t>
            </a:r>
            <a:r>
              <a:rPr lang="th-TH" sz="1600" b="1" dirty="0">
                <a:latin typeface="Kanit" pitchFamily="2" charset="-34"/>
                <a:cs typeface="Kanit" pitchFamily="2" charset="-34"/>
              </a:rPr>
              <a:t>ผู้อำนวยการ</a:t>
            </a:r>
            <a:endParaRPr lang="en-US" sz="1600" b="1" dirty="0">
              <a:latin typeface="Kanit" pitchFamily="2" charset="-34"/>
              <a:cs typeface="Kanit" pitchFamily="2" charset="-34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66D0970F-0094-4FF2-882B-755F02D82AA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87446" y="5447569"/>
          <a:ext cx="368015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0076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840076">
                  <a:extLst>
                    <a:ext uri="{9D8B030D-6E8A-4147-A177-3AD203B41FA5}">
                      <a16:colId xmlns:a16="http://schemas.microsoft.com/office/drawing/2014/main" val="675547458"/>
                    </a:ext>
                  </a:extLst>
                </a:gridCol>
              </a:tblGrid>
              <a:tr h="261032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จุดเด่น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261032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261032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261032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08125C74-5303-4C6D-A4B8-A6BF483E8D63}"/>
              </a:ext>
            </a:extLst>
          </p:cNvPr>
          <p:cNvCxnSpPr>
            <a:cxnSpLocks/>
            <a:stCxn id="37" idx="1"/>
          </p:cNvCxnSpPr>
          <p:nvPr/>
        </p:nvCxnSpPr>
        <p:spPr>
          <a:xfrm rot="5400000">
            <a:off x="3698069" y="3411413"/>
            <a:ext cx="507378" cy="730352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1ABD8B89-E98E-418B-BE1C-3F62F4309A76}"/>
              </a:ext>
            </a:extLst>
          </p:cNvPr>
          <p:cNvCxnSpPr>
            <a:cxnSpLocks/>
          </p:cNvCxnSpPr>
          <p:nvPr/>
        </p:nvCxnSpPr>
        <p:spPr>
          <a:xfrm rot="5400000">
            <a:off x="5400270" y="5168076"/>
            <a:ext cx="354655" cy="167389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9DE91A28-EC16-41A9-BB3E-EE9DB198C65D}"/>
              </a:ext>
            </a:extLst>
          </p:cNvPr>
          <p:cNvCxnSpPr>
            <a:cxnSpLocks/>
          </p:cNvCxnSpPr>
          <p:nvPr/>
        </p:nvCxnSpPr>
        <p:spPr>
          <a:xfrm>
            <a:off x="7502516" y="4672221"/>
            <a:ext cx="821104" cy="685355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E87BB8CA-BD16-4161-B907-8D93453C6C59}"/>
              </a:ext>
            </a:extLst>
          </p:cNvPr>
          <p:cNvCxnSpPr>
            <a:cxnSpLocks/>
            <a:endCxn id="81" idx="1"/>
          </p:cNvCxnSpPr>
          <p:nvPr/>
        </p:nvCxnSpPr>
        <p:spPr>
          <a:xfrm rot="16200000" flipH="1">
            <a:off x="7644983" y="3595934"/>
            <a:ext cx="836054" cy="552141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A74DB64D-7E7A-4252-86E5-F9BEB929F499}"/>
              </a:ext>
            </a:extLst>
          </p:cNvPr>
          <p:cNvSpPr txBox="1"/>
          <p:nvPr/>
        </p:nvSpPr>
        <p:spPr>
          <a:xfrm>
            <a:off x="11902471" y="6488668"/>
            <a:ext cx="74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nit" pitchFamily="2" charset="-34"/>
                <a:cs typeface="Kanit" pitchFamily="2" charset="-34"/>
              </a:rPr>
              <a:t>3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EFF79AA-6646-414F-B71F-9CE57BFD5D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32027" r="86548" b="45342"/>
          <a:stretch/>
        </p:blipFill>
        <p:spPr>
          <a:xfrm>
            <a:off x="11050047" y="450570"/>
            <a:ext cx="773325" cy="89602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0325725-EAE9-4E51-8378-D763170A1500}"/>
              </a:ext>
            </a:extLst>
          </p:cNvPr>
          <p:cNvSpPr txBox="1"/>
          <p:nvPr/>
        </p:nvSpPr>
        <p:spPr>
          <a:xfrm>
            <a:off x="89176" y="85191"/>
            <a:ext cx="1113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1 : </a:t>
            </a:r>
            <a:r>
              <a:rPr lang="th-TH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นำเสนอวิเคราะห์ศักยภาพชุมชน</a:t>
            </a:r>
            <a:r>
              <a:rPr lang="th-TH" b="1" dirty="0">
                <a:solidFill>
                  <a:srgbClr val="FFD966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EEB88D0-07B6-4BBA-AD6C-0F63D175BF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32027" r="86548" b="45342"/>
          <a:stretch/>
        </p:blipFill>
        <p:spPr>
          <a:xfrm>
            <a:off x="548326" y="831036"/>
            <a:ext cx="773325" cy="8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77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5" y="890168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1.2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8B7D-0E5E-22B2-16C5-52E99521E7CB}"/>
              </a:ext>
            </a:extLst>
          </p:cNvPr>
          <p:cNvSpPr txBox="1"/>
          <p:nvPr/>
        </p:nvSpPr>
        <p:spPr>
          <a:xfrm>
            <a:off x="96871" y="2165945"/>
            <a:ext cx="115062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40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พูดคุยแลกเปลี่ยนในประเด็น</a:t>
            </a:r>
          </a:p>
          <a:p>
            <a:pPr lvl="5"/>
            <a:endParaRPr lang="th-TH" sz="2400" b="1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lvl="5"/>
            <a:endParaRPr lang="en-US" sz="2400" b="1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lvl="4" indent="-839788"/>
            <a:r>
              <a:rPr lang="th-TH" sz="2400" b="1" dirty="0">
                <a:solidFill>
                  <a:srgbClr val="FF66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เรารู้จักชุมชนของเราอย่างไร ? </a:t>
            </a:r>
          </a:p>
          <a:p>
            <a:pPr marL="1790700" lvl="5" indent="-354013">
              <a:buFont typeface="+mj-lt"/>
              <a:buAutoNum type="arabicPeriod"/>
            </a:pPr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กลุ่มคนที่ประกอบอาชีพอะไรบ้าง </a:t>
            </a:r>
          </a:p>
          <a:p>
            <a:pPr marL="1790700" lvl="5" indent="-354013">
              <a:buFont typeface="+mj-lt"/>
              <a:buAutoNum type="arabicPeriod"/>
            </a:pPr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สภาพแวดล้อมและภูมิประเทศที่เอื้อต่อการใช้ชีวิตและการทำมาหากินอย่างไร </a:t>
            </a:r>
          </a:p>
          <a:p>
            <a:pPr marL="1790700" lvl="5" indent="-354013">
              <a:buFont typeface="+mj-lt"/>
              <a:buAutoNum type="arabicPeriod"/>
            </a:pPr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อะไรคือศักยภาพของชุมชนด้านฐานเศรษฐกิจ แหล่งรายได้ของชุมชนคืออะไร </a:t>
            </a:r>
          </a:p>
          <a:p>
            <a:pPr marL="1790700" lvl="5" indent="-354013">
              <a:buFont typeface="+mj-lt"/>
              <a:buAutoNum type="arabicPeriod"/>
            </a:pPr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ความเป็นมาเป็นไป รากเหง้าของชุมชนเป็นมาอย่างไร </a:t>
            </a:r>
          </a:p>
          <a:p>
            <a:pPr marL="1790700" lvl="5" indent="-354013">
              <a:buFont typeface="+mj-lt"/>
              <a:buAutoNum type="arabicPeriod"/>
            </a:pPr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โอกาสและภาวะคุกคามของชุมชนคืออะไร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65EC2-4675-920B-967E-4E4BF58A9D7D}"/>
              </a:ext>
            </a:extLst>
          </p:cNvPr>
          <p:cNvSpPr txBox="1"/>
          <p:nvPr/>
        </p:nvSpPr>
        <p:spPr>
          <a:xfrm>
            <a:off x="4846928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9.45 – 10.30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5548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53102"/>
              </p:ext>
            </p:extLst>
          </p:nvPr>
        </p:nvGraphicFramePr>
        <p:xfrm>
          <a:off x="381000" y="719666"/>
          <a:ext cx="11430000" cy="5864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733002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หัวข้อ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513101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 </a:t>
                      </a:r>
                      <a:r>
                        <a:rPr lang="th-TH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กลุ่มคนประกอบอาชีพอะไรบ้าง ?</a:t>
                      </a:r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613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F222F1-5585-4525-9FD7-8AE9C3003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24012"/>
              </p:ext>
            </p:extLst>
          </p:nvPr>
        </p:nvGraphicFramePr>
        <p:xfrm>
          <a:off x="589809" y="798141"/>
          <a:ext cx="11012382" cy="544832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54719">
                  <a:extLst>
                    <a:ext uri="{9D8B030D-6E8A-4147-A177-3AD203B41FA5}">
                      <a16:colId xmlns:a16="http://schemas.microsoft.com/office/drawing/2014/main" val="1314663095"/>
                    </a:ext>
                  </a:extLst>
                </a:gridCol>
                <a:gridCol w="8857663">
                  <a:extLst>
                    <a:ext uri="{9D8B030D-6E8A-4147-A177-3AD203B41FA5}">
                      <a16:colId xmlns:a16="http://schemas.microsoft.com/office/drawing/2014/main" val="879362956"/>
                    </a:ext>
                  </a:extLst>
                </a:gridCol>
              </a:tblGrid>
              <a:tr h="48360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เวลา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rgbClr val="9C8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กิจกรรม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rgbClr val="9C87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191420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8.15 –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8.45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ลงทะเบียนทดสอบระบบ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951351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8.45 – 9.00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Check in</a:t>
                      </a: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683943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9.00 </a:t>
                      </a:r>
                      <a:r>
                        <a:rPr lang="en-US" sz="2800" b="1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– 9.20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กล่าวเปิดเวทีการอบรม โดย ศ.นพ.วิจารณ์ พาน</a:t>
                      </a:r>
                      <a:r>
                        <a:rPr lang="th-TH" sz="2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ิช</a:t>
                      </a:r>
                      <a:endParaRPr 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676362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9.20 – 9.30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กล่าวต้อนรับผู้เข้าร่วม โดย คุณปิยาภรณ์ มัณฑะจิตร ผู้จัดการมูลนิธิสยามกัมมาจล </a:t>
                      </a:r>
                      <a:endParaRPr 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321175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9.30 –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10.30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Step 1 : </a:t>
                      </a:r>
                      <a:r>
                        <a:rPr lang="th-TH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นำเสนอการวิเคราะห์ศักยภาพชุมชน</a:t>
                      </a:r>
                      <a:endParaRPr lang="en-US" sz="2800" b="1" dirty="0">
                        <a:solidFill>
                          <a:srgbClr val="FF660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072310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10.30 – 12.00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Step 2 : </a:t>
                      </a:r>
                      <a:r>
                        <a:rPr lang="th-TH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ออกแบบการจัดการเรียนรู้ที่เชื่อมโยงกับชุมชน</a:t>
                      </a:r>
                      <a:r>
                        <a:rPr lang="en-US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(ช่วงที่ </a:t>
                      </a:r>
                      <a:r>
                        <a:rPr lang="en-US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r>
                        <a:rPr lang="th-TH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)</a:t>
                      </a:r>
                      <a:endParaRPr lang="en-US" sz="2800" b="1" dirty="0">
                        <a:solidFill>
                          <a:srgbClr val="FF660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058585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12.00 – 13.00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พักรับประทานอาหารกลางวัน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686887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13.00 – 13.30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Step 2 : </a:t>
                      </a:r>
                      <a:r>
                        <a:rPr lang="th-TH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ออกแบบการจัดการเรียนรู้ที่เชื่อมโยงกับชุมชน</a:t>
                      </a:r>
                      <a:r>
                        <a:rPr lang="en-US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(ช่วงที่ </a:t>
                      </a:r>
                      <a:r>
                        <a:rPr lang="en-US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r>
                        <a:rPr lang="th-TH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)</a:t>
                      </a:r>
                      <a:endParaRPr lang="en-US" sz="2800" b="1" dirty="0">
                        <a:solidFill>
                          <a:srgbClr val="FF660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212417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13.30 – 16.00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3 : </a:t>
                      </a: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ระดมสมอง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969172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16.00 – 16.30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4 : Reflection</a:t>
                      </a: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44036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F82C1D-54BC-67AB-6832-91134438693D}"/>
              </a:ext>
            </a:extLst>
          </p:cNvPr>
          <p:cNvSpPr txBox="1"/>
          <p:nvPr/>
        </p:nvSpPr>
        <p:spPr>
          <a:xfrm>
            <a:off x="96871" y="-10176"/>
            <a:ext cx="10418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กำหนดการ วันที่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25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พฤศจิกายน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2565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D999B1-A20A-A4B7-7F3E-27E20D01B2EB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DAE2C7-3E65-27FD-C27E-E81639EB0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52850B-5F37-92C9-16EF-9E921CB3B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D338D8-EFC2-8BB8-06F2-FC9DAF11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E3C2CCE-68DA-4153-BC6A-2B80E11613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0" t="6938" r="5714" b="59320"/>
          <a:stretch/>
        </p:blipFill>
        <p:spPr>
          <a:xfrm>
            <a:off x="9646209" y="5038531"/>
            <a:ext cx="2545791" cy="18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61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69406"/>
              </p:ext>
            </p:extLst>
          </p:nvPr>
        </p:nvGraphicFramePr>
        <p:xfrm>
          <a:off x="381000" y="719666"/>
          <a:ext cx="11430000" cy="5864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733002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หัวข้อ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5131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2.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สภาพแวดล้อมและภูมิประเทศที่เอื้อต่อการใช้ชีวิตและการทำมาหากินอย่างไร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19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914901"/>
              </p:ext>
            </p:extLst>
          </p:nvPr>
        </p:nvGraphicFramePr>
        <p:xfrm>
          <a:off x="381000" y="719666"/>
          <a:ext cx="11430000" cy="5864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733002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หัวข้อ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5131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3.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อะไรคือศักยภาพของชุมชนด้านฐานเศรษฐกิจ แหล่งรายได้ของชุมชนคืออะไร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230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159672"/>
              </p:ext>
            </p:extLst>
          </p:nvPr>
        </p:nvGraphicFramePr>
        <p:xfrm>
          <a:off x="381000" y="719666"/>
          <a:ext cx="11430000" cy="5864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733002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หัวข้อ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5131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4.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ความเป็นมาเป็นไป รากเหง้าของชุมชนเป็นมาอย่างไร ?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802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329532"/>
              </p:ext>
            </p:extLst>
          </p:nvPr>
        </p:nvGraphicFramePr>
        <p:xfrm>
          <a:off x="381000" y="719666"/>
          <a:ext cx="11430000" cy="5864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733002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หัวข้อ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5131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5.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โอกาสและภาวะคุกคามของชุมชนคืออะไร ?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020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5" y="1186845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2.1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65EC2-4675-920B-967E-4E4BF58A9D7D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10.30 – 12.00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27061-F543-4E34-A8C8-C9B4431B6308}"/>
              </a:ext>
            </a:extLst>
          </p:cNvPr>
          <p:cNvSpPr txBox="1"/>
          <p:nvPr/>
        </p:nvSpPr>
        <p:spPr>
          <a:xfrm>
            <a:off x="861881" y="2180962"/>
            <a:ext cx="10468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36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ออกแบบการจัดการเรียนรู้ที่</a:t>
            </a:r>
            <a:r>
              <a:rPr lang="th-TH" sz="36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เชื่อมโยงกับชุมชน</a:t>
            </a:r>
            <a:br>
              <a:rPr lang="en-US" sz="3600" b="1" dirty="0">
                <a:solidFill>
                  <a:srgbClr val="FF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</a:br>
            <a:r>
              <a:rPr lang="th-TH" sz="36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เพื่อเรียนรู้ว่าแต่ละวิชาเกี่ยวข้องกับสิ่งรอบตัวอย่างไร จนทำให้นักเรียนเกิดสมรรถนะได้จริง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45377-6221-4D2C-84D7-E16202873DBD}"/>
              </a:ext>
            </a:extLst>
          </p:cNvPr>
          <p:cNvSpPr txBox="1"/>
          <p:nvPr/>
        </p:nvSpPr>
        <p:spPr>
          <a:xfrm>
            <a:off x="861882" y="4352070"/>
            <a:ext cx="10919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เป้าหมาย </a:t>
            </a:r>
            <a:r>
              <a:rPr lang="en-US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:</a:t>
            </a:r>
          </a:p>
          <a:p>
            <a:pPr marL="447675" indent="-269875">
              <a:buAutoNum type="arabicPeriod"/>
            </a:pP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เพื่อให้ผู้เข้าร่วม สามารถออกแบบการจัดการเรียนรู้ โดยมีชุมชนเข้ามามีส่วนร่วม </a:t>
            </a:r>
            <a:endParaRPr lang="en-US" sz="2400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marL="177800"/>
            <a:r>
              <a:rPr lang="en-US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   </a:t>
            </a: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และสามารถเชื่อมโยงเข้าสู่รายวิชาต่าง ๆ ได้</a:t>
            </a:r>
            <a:endParaRPr lang="en-US" sz="2400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marL="177800"/>
            <a:r>
              <a:rPr lang="en-US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2. </a:t>
            </a: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เพื่อทำความเข้าใจบทบาทของครู และชุมชน ในการจัดกระบวนการเรียนรู้ร่วมกัน</a:t>
            </a:r>
          </a:p>
        </p:txBody>
      </p:sp>
    </p:spTree>
    <p:extLst>
      <p:ext uri="{BB962C8B-B14F-4D97-AF65-F5344CB8AC3E}">
        <p14:creationId xmlns:p14="http://schemas.microsoft.com/office/powerpoint/2010/main" val="1046277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46930" y="725793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2.1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8B7D-0E5E-22B2-16C5-52E99521E7CB}"/>
              </a:ext>
            </a:extLst>
          </p:cNvPr>
          <p:cNvSpPr txBox="1"/>
          <p:nvPr/>
        </p:nvSpPr>
        <p:spPr>
          <a:xfrm>
            <a:off x="1175053" y="1745182"/>
            <a:ext cx="989019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แบ่งห้องย่อยแต่ละโรงเรียน เพื่อทำโจทย์</a:t>
            </a:r>
            <a:r>
              <a:rPr lang="en-US" sz="3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r>
              <a:rPr lang="th-TH" sz="3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ดังนี้</a:t>
            </a:r>
            <a:endParaRPr lang="en-US" sz="3600" b="1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endParaRPr lang="th-TH" sz="3200" b="1" dirty="0">
              <a:solidFill>
                <a:srgbClr val="FF000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marL="568325" indent="-457200">
              <a:buFont typeface="+mj-lt"/>
              <a:buAutoNum type="arabicPeriod"/>
            </a:pP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พูดคุยว่า ดอกไม้ 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มีเรื่องราวแต่ละมิติอะไร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เชื่อมโยงกัน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 </a:t>
            </a:r>
            <a:r>
              <a:rPr lang="en-US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20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นาที)</a:t>
            </a:r>
          </a:p>
          <a:p>
            <a:pPr marL="568325" indent="-457200">
              <a:buFont typeface="+mj-lt"/>
              <a:buAutoNum type="arabicPeriod"/>
            </a:pP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จากดอกไม้ชุมชน 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ให้โรงเรียนวิเคราะห์ว่า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ในแต่ละด้าน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คือใคร สามารถเข้ามาช่วย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สร้างการเรียนรู้ได้อย่างไรบ้าง (มิติความรู้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มิติพื้นที่ปฏิบัติการ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อื่น ๆ)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 </a:t>
            </a:r>
            <a:r>
              <a:rPr lang="en-US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20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นาที)</a:t>
            </a:r>
            <a:endParaRPr lang="th-TH" sz="20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568325" indent="-457200">
              <a:buFont typeface="+mj-lt"/>
              <a:buAutoNum type="arabicPeriod"/>
            </a:pP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แต่ละมิติ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มีความเกี่ยวข้องกับวิชา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น่าจะ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พัฒนาสมรรถนะนักเรียน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ด้านใดได้บ้าง </a:t>
            </a:r>
          </a:p>
          <a:p>
            <a:pPr marL="568325" indent="-457200">
              <a:buFont typeface="+mj-lt"/>
              <a:buAutoNum type="arabicPeriod"/>
            </a:pP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คัดเลือกเรื่องที่สนใจ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ร่วมกัน </a:t>
            </a:r>
            <a:r>
              <a:rPr lang="en-US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เรื่อง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(จากข้อ 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 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นำมา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ออกแบบการเรียนรู้ ?</a:t>
            </a:r>
            <a:r>
              <a:rPr lang="th-TH" sz="20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(ระบุว่าเป็นนักเรียนชั้นไหน 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</a:p>
          <a:p>
            <a:pPr marL="568325" indent="-457200">
              <a:buFont typeface="+mj-lt"/>
              <a:buAutoNum type="arabicPeriod"/>
            </a:pP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ในการเตรียมการ บทบาทของครูในระหว่างการจัดการเรียนรู้ และหลังจากการจัดการเรียนรู้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บทบาทของครูภูมิปัญญา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ในชุมชนในการทำงานร่วมกันกับครูเป็นอย่างไร ? </a:t>
            </a:r>
            <a:b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(แบ่งบทบาทและหนุนเสริมกันอย่างไร)</a:t>
            </a:r>
          </a:p>
          <a:p>
            <a:pPr marL="568325" indent="-457200">
              <a:buFont typeface="+mj-lt"/>
              <a:buAutoNum type="arabicPeriod"/>
            </a:pP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ที่ออกแบบเช่นนี้ นักเรียนจะ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ได้เรียนรู้ความรู้ในวิชา/หน่วยการเรียนรู้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และ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พัฒนาความสามารถ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ด้านใดบ้าง ?</a:t>
            </a:r>
            <a:endParaRPr lang="en-US" sz="20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65EC2-4675-920B-967E-4E4BF58A9D7D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10.30 – 13.30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0663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6" y="629684"/>
            <a:ext cx="254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2.1</a:t>
            </a:r>
            <a:endParaRPr kumimoji="0" lang="th-TH" sz="40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8B7D-0E5E-22B2-16C5-52E99521E7CB}"/>
              </a:ext>
            </a:extLst>
          </p:cNvPr>
          <p:cNvSpPr txBox="1"/>
          <p:nvPr/>
        </p:nvSpPr>
        <p:spPr>
          <a:xfrm>
            <a:off x="1150899" y="1498488"/>
            <a:ext cx="98901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แบ่งห้องย่อยแต่ละโรงเรียน เพื่อทำโจทย์</a:t>
            </a:r>
            <a:r>
              <a:rPr lang="en-US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ดังนี้</a:t>
            </a:r>
            <a:endParaRPr lang="en-US" sz="2400" b="1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endParaRPr lang="th-TH" sz="2000" b="1" dirty="0">
              <a:solidFill>
                <a:srgbClr val="FF000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marL="111125"/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พูดคุยว่า ดอกไม้ 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มีเรื่องราวแต่ละมิติอะไร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เชื่อมโยงกัน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 </a:t>
            </a:r>
            <a:r>
              <a:rPr lang="en-US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20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นาที)</a:t>
            </a:r>
            <a:endParaRPr lang="en-US" sz="2000" b="1" dirty="0">
              <a:solidFill>
                <a:srgbClr val="FF66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517525" lvl="1" indent="220663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คน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ประกอบอาชีพ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อะไรบ้าง</a:t>
            </a:r>
            <a:r>
              <a:rPr lang="th-TH" sz="20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</a:p>
          <a:p>
            <a:pPr marL="517525" lvl="1" indent="220663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สภาพแวดล้อมและภูมิประเทศ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ที่เอื้อต่อการใช้ชีวิตและการทำมาหากินอย่างไร </a:t>
            </a:r>
          </a:p>
          <a:p>
            <a:pPr marL="517525" lvl="1" indent="220663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อะไรคือ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ศักยภาพของชุมชน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ด้านฐานเศรษฐกิจ แหล่งรายได้ของชุมชนคืออะไร </a:t>
            </a:r>
          </a:p>
          <a:p>
            <a:pPr marL="517525" lvl="1" indent="220663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ความเป็นมาเป็นไป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รากเหง้าของชุมชน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เป็นมาอย่างไร </a:t>
            </a:r>
          </a:p>
          <a:p>
            <a:pPr marL="517525" lvl="1" indent="220663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โอกาส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ภาวะคุกคาม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ของชุมชนคืออะไร</a:t>
            </a:r>
          </a:p>
          <a:p>
            <a:pPr marL="111125"/>
            <a:endParaRPr lang="en-US" sz="2000" b="1" dirty="0">
              <a:solidFill>
                <a:srgbClr val="FF66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111125"/>
            <a:endParaRPr lang="th-TH" sz="2000" b="1" dirty="0">
              <a:solidFill>
                <a:srgbClr val="FF66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111125"/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จากดอกไม้ชุมชน 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ให้โรงเรียนวิเคราะห์ว่า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ในแต่ละด้าน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คือใคร สามารถเข้ามาช่วย</a:t>
            </a:r>
            <a:endParaRPr lang="en-US" sz="2000" b="1" dirty="0">
              <a:solidFill>
                <a:srgbClr val="FF66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111125"/>
            <a:r>
              <a:rPr lang="en-US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สร้างการเรียนรู้ได้อย่างไรบ้าง (มิติความรู้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มิติพื้นที่ปฏิบัติการ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อื่น ๆ) </a:t>
            </a:r>
            <a:endParaRPr lang="en-US" sz="20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517525" indent="-406400"/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 </a:t>
            </a:r>
            <a:r>
              <a:rPr lang="en-US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20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นาที)</a:t>
            </a:r>
            <a:endParaRPr lang="th-TH" sz="20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65EC2-4675-920B-967E-4E4BF58A9D7D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10.15 – 10.55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772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46930" y="725793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2.1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8B7D-0E5E-22B2-16C5-52E99521E7CB}"/>
              </a:ext>
            </a:extLst>
          </p:cNvPr>
          <p:cNvSpPr txBox="1"/>
          <p:nvPr/>
        </p:nvSpPr>
        <p:spPr>
          <a:xfrm>
            <a:off x="1175053" y="1808085"/>
            <a:ext cx="98901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แบ่งห้องย่อยแต่ละโรงเรียน เพื่อทำโจทย์</a:t>
            </a:r>
            <a:r>
              <a:rPr lang="en-US" sz="32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r>
              <a:rPr lang="th-TH" sz="32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ดังนี้</a:t>
            </a:r>
            <a:endParaRPr lang="en-US" sz="3200" b="1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algn="ctr"/>
            <a:endParaRPr lang="en-US" sz="2800" b="1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marL="568325" indent="-457200">
              <a:buFont typeface="+mj-lt"/>
              <a:buAutoNum type="arabicPeriod"/>
            </a:pP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แต่ละมิติ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มีความเกี่ยวข้องกับวิชา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น่าจะ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พัฒนาสมรรถนะนักเรียน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ด้านใดได้บ้าง </a:t>
            </a:r>
          </a:p>
          <a:p>
            <a:pPr marL="568325" indent="-457200">
              <a:buFont typeface="+mj-lt"/>
              <a:buAutoNum type="arabicPeriod"/>
            </a:pP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คัดเลือกเรื่องที่สนใจ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ร่วมกัน </a:t>
            </a:r>
            <a:r>
              <a:rPr lang="en-US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เรื่อง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(จากข้อ 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 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นำมาออกแบบการเรียนรู้ ?</a:t>
            </a:r>
            <a:r>
              <a:rPr lang="th-TH" sz="20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(ระบุว่าเป็นนักเรียนชั้นไหน 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</a:p>
          <a:p>
            <a:pPr marL="568325" indent="-457200">
              <a:buFont typeface="+mj-lt"/>
              <a:buAutoNum type="arabicPeriod"/>
            </a:pP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ในการเตรียมการ บทบาทของครูในระหว่างการจัดการเรียนรู้ และหลังจากการจัดการเรียนรู้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บทบาทของครูภูมิปัญญา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ในชุมชนในการทำงานร่วมกันกับครูเป็นอย่างไร ? (แบ่งบทบาทและหนุนเสริมกันอย่างไร)</a:t>
            </a:r>
          </a:p>
          <a:p>
            <a:pPr marL="568325" indent="-457200">
              <a:buFont typeface="+mj-lt"/>
              <a:buAutoNum type="arabicPeriod"/>
            </a:pP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ที่ออกแบบเช่นนี้ นักเรียนจะ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ได้เรียนรู้ความรู้ในวิชา/หน่วยการเรียนรู้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และ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พัฒนาความสามารถ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ด้านใดบ้าง ?</a:t>
            </a:r>
            <a:endParaRPr lang="en-US" sz="20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65EC2-4675-920B-967E-4E4BF58A9D7D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11.10 – 12.30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04765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D999B1-A20A-A4B7-7F3E-27E20D01B2EB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DAE2C7-3E65-27FD-C27E-E81639EB0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52850B-5F37-92C9-16EF-9E921CB3B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D338D8-EFC2-8BB8-06F2-FC9DAF11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130E9E-AD9E-4EF8-8127-887AF759B1AD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D7E450-C006-4225-9C5E-FC548C10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3668FE-5B97-4813-ABB8-99E25952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E088B7-2659-4EC3-AFC7-C7E82A5E6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72" name="Diagram 71">
            <a:extLst>
              <a:ext uri="{FF2B5EF4-FFF2-40B4-BE49-F238E27FC236}">
                <a16:creationId xmlns:a16="http://schemas.microsoft.com/office/drawing/2014/main" id="{71EE7B2A-63FE-469D-82FB-87D5D33BAA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4380343"/>
              </p:ext>
            </p:extLst>
          </p:nvPr>
        </p:nvGraphicFramePr>
        <p:xfrm>
          <a:off x="3655377" y="2072934"/>
          <a:ext cx="4757169" cy="3171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3" name="TextBox 72">
            <a:extLst>
              <a:ext uri="{FF2B5EF4-FFF2-40B4-BE49-F238E27FC236}">
                <a16:creationId xmlns:a16="http://schemas.microsoft.com/office/drawing/2014/main" id="{43C3E24F-F640-4977-AD7B-1E3984B12C3E}"/>
              </a:ext>
            </a:extLst>
          </p:cNvPr>
          <p:cNvSpPr txBox="1"/>
          <p:nvPr/>
        </p:nvSpPr>
        <p:spPr>
          <a:xfrm>
            <a:off x="5505075" y="3196992"/>
            <a:ext cx="1057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ผู้รู้</a:t>
            </a:r>
            <a:r>
              <a:rPr lang="th-TH" dirty="0">
                <a:latin typeface="Kanit" pitchFamily="2" charset="-34"/>
                <a:cs typeface="Kanit" pitchFamily="2" charset="-34"/>
              </a:rPr>
              <a:t> และ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ครูภูมิปัญญา</a:t>
            </a:r>
            <a:endParaRPr lang="en-US" dirty="0"/>
          </a:p>
        </p:txBody>
      </p:sp>
      <p:graphicFrame>
        <p:nvGraphicFramePr>
          <p:cNvPr id="74" name="Table 17">
            <a:extLst>
              <a:ext uri="{FF2B5EF4-FFF2-40B4-BE49-F238E27FC236}">
                <a16:creationId xmlns:a16="http://schemas.microsoft.com/office/drawing/2014/main" id="{BC38D800-FEFE-4245-BFD9-CBF080E09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92601"/>
              </p:ext>
            </p:extLst>
          </p:nvPr>
        </p:nvGraphicFramePr>
        <p:xfrm>
          <a:off x="121623" y="1408760"/>
          <a:ext cx="3423920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424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018496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สามารถเข้ามามีส่วนช่วยสร้างการเรียนรู้ได้อย่างไร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A7876882-93F9-4130-80E4-FEDB21F2FD2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45544" y="2184399"/>
            <a:ext cx="2062776" cy="150687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6B3BC371-BA38-436F-B3DA-637457265B9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45545" y="3196991"/>
            <a:ext cx="1034685" cy="87625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:a16="http://schemas.microsoft.com/office/drawing/2014/main" id="{7EB027D9-00B1-416B-A71B-D307E3C404B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45544" y="4535526"/>
            <a:ext cx="1148788" cy="109034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710267B4-4F26-4E38-A1DB-49918349FE03}"/>
              </a:ext>
            </a:extLst>
          </p:cNvPr>
          <p:cNvCxnSpPr>
            <a:cxnSpLocks/>
          </p:cNvCxnSpPr>
          <p:nvPr/>
        </p:nvCxnSpPr>
        <p:spPr>
          <a:xfrm>
            <a:off x="6424160" y="5088029"/>
            <a:ext cx="1911573" cy="537843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9F75B1A8-9D4E-4F99-BF43-EC33BA4EA633}"/>
              </a:ext>
            </a:extLst>
          </p:cNvPr>
          <p:cNvCxnSpPr>
            <a:cxnSpLocks/>
          </p:cNvCxnSpPr>
          <p:nvPr/>
        </p:nvCxnSpPr>
        <p:spPr>
          <a:xfrm flipV="1">
            <a:off x="7475810" y="4055467"/>
            <a:ext cx="875385" cy="114274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C4B620EE-8EFD-4FBC-9572-2BCAC682C7F1}"/>
              </a:ext>
            </a:extLst>
          </p:cNvPr>
          <p:cNvCxnSpPr>
            <a:cxnSpLocks/>
          </p:cNvCxnSpPr>
          <p:nvPr/>
        </p:nvCxnSpPr>
        <p:spPr>
          <a:xfrm flipV="1">
            <a:off x="7473624" y="2520623"/>
            <a:ext cx="877571" cy="805598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F62D0ED-220D-40D2-8C85-3CA1FF18EC85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A5511E-B62C-4A19-B0AF-D62BBC0C7397}"/>
              </a:ext>
            </a:extLst>
          </p:cNvPr>
          <p:cNvSpPr/>
          <p:nvPr/>
        </p:nvSpPr>
        <p:spPr>
          <a:xfrm>
            <a:off x="960640" y="668372"/>
            <a:ext cx="1027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242888">
              <a:buFont typeface="+mj-lt"/>
              <a:buAutoNum type="arabicPeriod"/>
            </a:pP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ดอกไม้ชุมชน </a:t>
            </a:r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ให้โรงเรียนวิเคราะห์ว่า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ในแต่ละด้าน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คือใคร สามารถเข้ามาช่วย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สร้างการเรียนรู้ได้อย่างไรบ้าง (มิติความรู้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มิติพื้นที่ปฏิบัติการ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อื่น ๆ)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lang="th-TH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aphicFrame>
        <p:nvGraphicFramePr>
          <p:cNvPr id="32" name="Table 17">
            <a:extLst>
              <a:ext uri="{FF2B5EF4-FFF2-40B4-BE49-F238E27FC236}">
                <a16:creationId xmlns:a16="http://schemas.microsoft.com/office/drawing/2014/main" id="{5B2DAA5F-4B69-4F36-9917-DB729221E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490903"/>
              </p:ext>
            </p:extLst>
          </p:nvPr>
        </p:nvGraphicFramePr>
        <p:xfrm>
          <a:off x="121623" y="3163533"/>
          <a:ext cx="3423920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424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018496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สามารถเข้ามามีส่วนช่วยสร้างการเรียนรู้ได้อย่างไร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33" name="Table 17">
            <a:extLst>
              <a:ext uri="{FF2B5EF4-FFF2-40B4-BE49-F238E27FC236}">
                <a16:creationId xmlns:a16="http://schemas.microsoft.com/office/drawing/2014/main" id="{9A4B29DC-DC17-45CC-AF09-BCB5B2FE7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26963"/>
              </p:ext>
            </p:extLst>
          </p:nvPr>
        </p:nvGraphicFramePr>
        <p:xfrm>
          <a:off x="121623" y="4917805"/>
          <a:ext cx="3423920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424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018496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สามารถเข้ามามีส่วนช่วยสร้างการเรียนรู้ได้อย่างไร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34" name="Table 17">
            <a:extLst>
              <a:ext uri="{FF2B5EF4-FFF2-40B4-BE49-F238E27FC236}">
                <a16:creationId xmlns:a16="http://schemas.microsoft.com/office/drawing/2014/main" id="{7267EB49-E848-4C61-BBFC-C8A5E92AC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366368"/>
              </p:ext>
            </p:extLst>
          </p:nvPr>
        </p:nvGraphicFramePr>
        <p:xfrm>
          <a:off x="8378503" y="1408760"/>
          <a:ext cx="3691874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412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176462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สามารถเข้ามามีส่วนช่วยสร้าง</a:t>
                      </a:r>
                      <a:b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การเรียนรู้ได้อย่างไร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35" name="Table 17">
            <a:extLst>
              <a:ext uri="{FF2B5EF4-FFF2-40B4-BE49-F238E27FC236}">
                <a16:creationId xmlns:a16="http://schemas.microsoft.com/office/drawing/2014/main" id="{6666FBA2-6B3D-4587-83A3-2B1DBD787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622811"/>
              </p:ext>
            </p:extLst>
          </p:nvPr>
        </p:nvGraphicFramePr>
        <p:xfrm>
          <a:off x="8371882" y="3163533"/>
          <a:ext cx="3691874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412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176462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สามารถเข้ามามีส่วนช่วยสร้าง</a:t>
                      </a:r>
                      <a:b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การเรียนรู้ได้อย่างไร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36" name="Table 17">
            <a:extLst>
              <a:ext uri="{FF2B5EF4-FFF2-40B4-BE49-F238E27FC236}">
                <a16:creationId xmlns:a16="http://schemas.microsoft.com/office/drawing/2014/main" id="{AF2FABF3-7AC8-459D-BB63-8BFFB6B4E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317535"/>
              </p:ext>
            </p:extLst>
          </p:nvPr>
        </p:nvGraphicFramePr>
        <p:xfrm>
          <a:off x="8371882" y="4924754"/>
          <a:ext cx="3691874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412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176462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สามารถเข้ามามีส่วนช่วยสร้าง</a:t>
                      </a:r>
                      <a:b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การเรียนรู้ได้อย่างไร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565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154863"/>
              </p:ext>
            </p:extLst>
          </p:nvPr>
        </p:nvGraphicFramePr>
        <p:xfrm>
          <a:off x="381000" y="1387739"/>
          <a:ext cx="11430001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5896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3438144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  <a:gridCol w="5775961">
                  <a:extLst>
                    <a:ext uri="{9D8B030D-6E8A-4147-A177-3AD203B41FA5}">
                      <a16:colId xmlns:a16="http://schemas.microsoft.com/office/drawing/2014/main" val="3866874250"/>
                    </a:ext>
                  </a:extLst>
                </a:gridCol>
              </a:tblGrid>
              <a:tr h="68956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มิติ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ผู้รู้ (ชื่อ)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สามารถเข้ามาช่วยสร้างการเรียนรู้</a:t>
                      </a:r>
                      <a:b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</a:b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ได้อย่างไรบ้าง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1.1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ประเพณี วัฒนธรรมและประวัติศาสตร์ชุมชน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0858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01572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1.2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กลุ่ม องค์กรและหน่วยงาน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9719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4406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477470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lvl="0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1.3</a:t>
                      </a: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เทคโนโลยี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17649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18238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57141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96BD9-6348-4E03-8974-F9EA6CECE682}"/>
              </a:ext>
            </a:extLst>
          </p:cNvPr>
          <p:cNvSpPr/>
          <p:nvPr/>
        </p:nvSpPr>
        <p:spPr>
          <a:xfrm>
            <a:off x="960640" y="652510"/>
            <a:ext cx="1027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242888">
              <a:buFont typeface="+mj-lt"/>
              <a:buAutoNum type="arabicPeriod"/>
            </a:pP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จากดอกไม้ชุมชน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ให้โรงเรียนวิเคราะห์ว่า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ในแต่ละด้าน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คือใคร สามารถเข้ามาช่วย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สร้างการเรียนรู้ได้อย่างไรบ้าง (มิติความรู้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มิติพื้นที่ปฏิบัติการ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อื่น ๆ)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lang="th-TH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7411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F222F1-5585-4525-9FD7-8AE9C3003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025605"/>
              </p:ext>
            </p:extLst>
          </p:nvPr>
        </p:nvGraphicFramePr>
        <p:xfrm>
          <a:off x="589809" y="788811"/>
          <a:ext cx="11012382" cy="49530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54719">
                  <a:extLst>
                    <a:ext uri="{9D8B030D-6E8A-4147-A177-3AD203B41FA5}">
                      <a16:colId xmlns:a16="http://schemas.microsoft.com/office/drawing/2014/main" val="1314663095"/>
                    </a:ext>
                  </a:extLst>
                </a:gridCol>
                <a:gridCol w="8857663">
                  <a:extLst>
                    <a:ext uri="{9D8B030D-6E8A-4147-A177-3AD203B41FA5}">
                      <a16:colId xmlns:a16="http://schemas.microsoft.com/office/drawing/2014/main" val="879362956"/>
                    </a:ext>
                  </a:extLst>
                </a:gridCol>
              </a:tblGrid>
              <a:tr h="48360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เวลา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rgbClr val="9C8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กิจกรรม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rgbClr val="9C87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191420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7.45 –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8.15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ลงทะเบียนทดสอบระบบ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951351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8.15 – 8.30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Check in</a:t>
                      </a: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66093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8.30 – 8.50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กล่าวเปิดเวทีการอบรม โดย ศ.นพ.วิจารณ์ พาน</a:t>
                      </a:r>
                      <a:r>
                        <a:rPr lang="th-TH" sz="2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ิช</a:t>
                      </a:r>
                      <a:endParaRPr 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676362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8.50 – 9.00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กล่าวต้อนรับผู้เข้าร่วม โดย คุณปิยาภรณ์ มัณฑะจิตร ผู้จัดการมูลนิธิสยามกัมมาจล </a:t>
                      </a:r>
                      <a:endParaRPr 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321175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9.00 –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10.00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Step 1 : </a:t>
                      </a:r>
                      <a:r>
                        <a:rPr lang="th-TH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นำเสนอการวิเคราะห์ศักยภาพชุมชน</a:t>
                      </a:r>
                      <a:endParaRPr lang="en-US" sz="2800" b="1" dirty="0">
                        <a:solidFill>
                          <a:srgbClr val="FF660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072310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10.00 – 12.00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Step 2 : </a:t>
                      </a:r>
                      <a:r>
                        <a:rPr lang="th-TH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ออกแบบการจัดการเรียนรู้ที่เชื่อมโยงกับชุมชน</a:t>
                      </a:r>
                      <a:endParaRPr lang="en-US" sz="2800" b="1" dirty="0">
                        <a:solidFill>
                          <a:srgbClr val="FF660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058585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12.00 – 13.00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พักรับประทานอาหารกลางวัน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686887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13.00 – 15.30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3 : </a:t>
                      </a: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ระดมสมอง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969172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15.30 – 16.00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4 : Reflection</a:t>
                      </a: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44036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F82C1D-54BC-67AB-6832-91134438693D}"/>
              </a:ext>
            </a:extLst>
          </p:cNvPr>
          <p:cNvSpPr txBox="1"/>
          <p:nvPr/>
        </p:nvSpPr>
        <p:spPr>
          <a:xfrm>
            <a:off x="96871" y="-10176"/>
            <a:ext cx="10418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กำหนดการ วันที่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26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พฤศจิกายน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2565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D999B1-A20A-A4B7-7F3E-27E20D01B2EB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DAE2C7-3E65-27FD-C27E-E81639EB0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52850B-5F37-92C9-16EF-9E921CB3B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D338D8-EFC2-8BB8-06F2-FC9DAF11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AFCDE56-F386-4B0D-8F79-D33881FB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0" t="6938" r="5714" b="59320"/>
          <a:stretch/>
        </p:blipFill>
        <p:spPr>
          <a:xfrm>
            <a:off x="9646209" y="5038531"/>
            <a:ext cx="2545791" cy="18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75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585904"/>
              </p:ext>
            </p:extLst>
          </p:nvPr>
        </p:nvGraphicFramePr>
        <p:xfrm>
          <a:off x="381000" y="1359746"/>
          <a:ext cx="11430001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0861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3273179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  <a:gridCol w="5775961">
                  <a:extLst>
                    <a:ext uri="{9D8B030D-6E8A-4147-A177-3AD203B41FA5}">
                      <a16:colId xmlns:a16="http://schemas.microsoft.com/office/drawing/2014/main" val="3866874250"/>
                    </a:ext>
                  </a:extLst>
                </a:gridCol>
              </a:tblGrid>
              <a:tr h="68956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มิติ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ผู้รู้ (ชื่อ)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สามารถเข้ามาช่วยสร้างการเรียนรู้</a:t>
                      </a:r>
                      <a:b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</a:b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ได้อย่างไรบ้าง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lvl="0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Tahoma" panose="020B0604030504040204" pitchFamily="34" charset="0"/>
                          <a:cs typeface="Kanit" panose="020B0604020202020204" charset="-34"/>
                        </a:rPr>
                        <a:t>1.4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อาชีพและเศรษฐกิจ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Tahoma" panose="020B0604030504040204" pitchFamily="34" charset="0"/>
                        <a:cs typeface="Kanit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0858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01572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Tahoma" panose="020B0604030504040204" pitchFamily="34" charset="0"/>
                          <a:cs typeface="Kanit" panose="020B0604020202020204" charset="-34"/>
                        </a:rPr>
                        <a:t>1.5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ภูมิปัญญา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Tahoma" panose="020B0604030504040204" pitchFamily="34" charset="0"/>
                        <a:cs typeface="Kanit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9719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4406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477470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Tahoma" panose="020B0604030504040204" pitchFamily="34" charset="0"/>
                          <a:cs typeface="Kanit" panose="020B0604020202020204" charset="-34"/>
                        </a:rPr>
                        <a:t>1.6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ทรัพยากร</a:t>
                      </a:r>
                      <a:b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</a:b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ธรรมชาติและสภาพภูมิประเทศ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Tahoma" panose="020B0604030504040204" pitchFamily="34" charset="0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Tahoma" panose="020B0604030504040204" pitchFamily="34" charset="0"/>
                        <a:cs typeface="Kanit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17649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18238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57141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96BD9-6348-4E03-8974-F9EA6CECE682}"/>
              </a:ext>
            </a:extLst>
          </p:cNvPr>
          <p:cNvSpPr/>
          <p:nvPr/>
        </p:nvSpPr>
        <p:spPr>
          <a:xfrm>
            <a:off x="960640" y="624517"/>
            <a:ext cx="1027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242888">
              <a:buFont typeface="+mj-lt"/>
              <a:buAutoNum type="arabicPeriod"/>
            </a:pP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จากดอกไม้ชุมชน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ให้โรงเรียนวิเคราะห์ว่า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ในแต่ละด้าน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คือใคร สามารถเข้ามาช่วย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สร้างการเรียนรู้ได้อย่างไรบ้าง (มิติความรู้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มิติพื้นที่ปฏิบัติการ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อื่น ๆ)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lang="th-TH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89817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227442"/>
              </p:ext>
            </p:extLst>
          </p:nvPr>
        </p:nvGraphicFramePr>
        <p:xfrm>
          <a:off x="381000" y="1112858"/>
          <a:ext cx="11430001" cy="5627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5896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4092980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  <a:gridCol w="5121125">
                  <a:extLst>
                    <a:ext uri="{9D8B030D-6E8A-4147-A177-3AD203B41FA5}">
                      <a16:colId xmlns:a16="http://schemas.microsoft.com/office/drawing/2014/main" val="3866874250"/>
                    </a:ext>
                  </a:extLst>
                </a:gridCol>
              </a:tblGrid>
              <a:tr h="68956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มิติ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วิชา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พัฒนาสมรรถนะด้านใดบ้าง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2.1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ประเพณี วัฒนธรรมและประวัติศาสตร์ชุมชน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2.2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กลุ่ม องค์กรและหน่วยงาน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0858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2.3</a:t>
                      </a: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เทคโนโลยี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01572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075236-BAA5-4B8F-A7D4-40F97D309D66}"/>
              </a:ext>
            </a:extLst>
          </p:cNvPr>
          <p:cNvSpPr/>
          <p:nvPr/>
        </p:nvSpPr>
        <p:spPr>
          <a:xfrm>
            <a:off x="1022738" y="652860"/>
            <a:ext cx="10146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algn="ctr">
              <a:tabLst>
                <a:tab pos="1436688" algn="l"/>
              </a:tabLst>
            </a:pP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แต่ละมิติ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มีความเกี่ยวข้องกับวิชา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น่าจะ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พัฒนาสมรรถนะนักเรียน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ด้านใดได้บ้าง </a:t>
            </a:r>
          </a:p>
        </p:txBody>
      </p:sp>
    </p:spTree>
    <p:extLst>
      <p:ext uri="{BB962C8B-B14F-4D97-AF65-F5344CB8AC3E}">
        <p14:creationId xmlns:p14="http://schemas.microsoft.com/office/powerpoint/2010/main" val="1607563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648189"/>
              </p:ext>
            </p:extLst>
          </p:nvPr>
        </p:nvGraphicFramePr>
        <p:xfrm>
          <a:off x="381000" y="1112858"/>
          <a:ext cx="11430001" cy="5627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5896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4092980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  <a:gridCol w="5121125">
                  <a:extLst>
                    <a:ext uri="{9D8B030D-6E8A-4147-A177-3AD203B41FA5}">
                      <a16:colId xmlns:a16="http://schemas.microsoft.com/office/drawing/2014/main" val="3866874250"/>
                    </a:ext>
                  </a:extLst>
                </a:gridCol>
              </a:tblGrid>
              <a:tr h="68956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มิติ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วิชา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พัฒนาสมรรถนะด้านใดบ้าง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Tahoma" panose="020B0604030504040204" pitchFamily="34" charset="0"/>
                          <a:cs typeface="Kanit" panose="020B0604020202020204" charset="-34"/>
                        </a:rPr>
                        <a:t>2.4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อาชีพและเศรษฐกิจ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Tahoma" panose="020B0604030504040204" pitchFamily="34" charset="0"/>
                          <a:cs typeface="Kanit" panose="020B0604020202020204" charset="-34"/>
                        </a:rPr>
                        <a:t>2.5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ภูมิปัญญา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0858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Tahoma" panose="020B0604030504040204" pitchFamily="34" charset="0"/>
                          <a:cs typeface="Kanit" panose="020B0604020202020204" charset="-34"/>
                        </a:rPr>
                        <a:t>2.6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ทรัพยากร</a:t>
                      </a:r>
                      <a:b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</a:b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ธรรมชาติและสภาพภูมิประเทศ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01572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075236-BAA5-4B8F-A7D4-40F97D309D66}"/>
              </a:ext>
            </a:extLst>
          </p:cNvPr>
          <p:cNvSpPr/>
          <p:nvPr/>
        </p:nvSpPr>
        <p:spPr>
          <a:xfrm>
            <a:off x="1022738" y="652860"/>
            <a:ext cx="10146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algn="ctr"/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แต่ละมิติ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มีความเกี่ยวข้องกับวิชา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น่าจะ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พัฒนาสมรรถนะนักเรียน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ด้านใดได้บ้าง </a:t>
            </a:r>
          </a:p>
        </p:txBody>
      </p:sp>
    </p:spTree>
    <p:extLst>
      <p:ext uri="{BB962C8B-B14F-4D97-AF65-F5344CB8AC3E}">
        <p14:creationId xmlns:p14="http://schemas.microsoft.com/office/powerpoint/2010/main" val="3506689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625508"/>
              </p:ext>
            </p:extLst>
          </p:nvPr>
        </p:nvGraphicFramePr>
        <p:xfrm>
          <a:off x="380999" y="3050910"/>
          <a:ext cx="11430000" cy="35202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8610600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373891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เรื่อง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ระดับชั้น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153153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  <a:tr h="153153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32651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B9C687-B53F-4A57-AD1A-C5FB55D0898E}"/>
              </a:ext>
            </a:extLst>
          </p:cNvPr>
          <p:cNvSpPr/>
          <p:nvPr/>
        </p:nvSpPr>
        <p:spPr>
          <a:xfrm>
            <a:off x="439057" y="781054"/>
            <a:ext cx="11313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/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คัดเลือกเรื่องที่สนใจ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ร่วมกัน </a:t>
            </a:r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เรื่อง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(จากข้อ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นำมาออกแบบการเรียนรู้ ? (ระบุว่าเป็นนักเรียนชั้นไหน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EFE2C-5ACC-465D-88F2-9D13AD868396}"/>
              </a:ext>
            </a:extLst>
          </p:cNvPr>
          <p:cNvSpPr txBox="1"/>
          <p:nvPr/>
        </p:nvSpPr>
        <p:spPr>
          <a:xfrm>
            <a:off x="3168071" y="1500483"/>
            <a:ext cx="5855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เรื่อง ......................................................</a:t>
            </a:r>
          </a:p>
          <a:p>
            <a:r>
              <a:rPr lang="th-TH" sz="36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ระดับชั้น.................................................</a:t>
            </a:r>
            <a:endParaRPr lang="en-US" sz="3600" dirty="0">
              <a:solidFill>
                <a:srgbClr val="00B050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88948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455F9-369F-42DE-A844-8E502C4BE77D}"/>
              </a:ext>
            </a:extLst>
          </p:cNvPr>
          <p:cNvSpPr/>
          <p:nvPr/>
        </p:nvSpPr>
        <p:spPr>
          <a:xfrm>
            <a:off x="466344" y="589278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4.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เตรียมการ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บทบาทของครูใน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ระหว่างการจัดการเรียนรู้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หลังจากการจัดการเรียนรู้ </a:t>
            </a:r>
            <a:br>
              <a:rPr lang="th-TH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บทบาทของครูภูมิปัญญา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ทำงานร่วมกัน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กับครูเป็น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? 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DBD05A9-0EEE-4B7F-85BE-9167863C7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621733"/>
              </p:ext>
            </p:extLst>
          </p:nvPr>
        </p:nvGraphicFramePr>
        <p:xfrm>
          <a:off x="381000" y="2253673"/>
          <a:ext cx="11430000" cy="451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60268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โจทย์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9095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4.1 </a:t>
                      </a: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บทบาทของครูในการเตรียมการ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1894E47-45CF-416A-8C72-254C106380EA}"/>
              </a:ext>
            </a:extLst>
          </p:cNvPr>
          <p:cNvSpPr txBox="1"/>
          <p:nvPr/>
        </p:nvSpPr>
        <p:spPr>
          <a:xfrm>
            <a:off x="4103161" y="1329142"/>
            <a:ext cx="415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เรื่อง ......................................................</a:t>
            </a:r>
          </a:p>
          <a:p>
            <a:r>
              <a:rPr lang="th-TH" sz="24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ระดับชั้น.................................................</a:t>
            </a:r>
            <a:endParaRPr lang="en-US" sz="2400" dirty="0">
              <a:solidFill>
                <a:srgbClr val="00B050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9432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455F9-369F-42DE-A844-8E502C4BE77D}"/>
              </a:ext>
            </a:extLst>
          </p:cNvPr>
          <p:cNvSpPr/>
          <p:nvPr/>
        </p:nvSpPr>
        <p:spPr>
          <a:xfrm>
            <a:off x="466344" y="589278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4.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เตรียมการ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บทบาทของครูใน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ระหว่างการจัดการเรียนรู้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หลังจากการจัดการเรียนรู้ </a:t>
            </a:r>
            <a:br>
              <a:rPr lang="th-TH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บทบาทของครูภูมิปัญญา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ทำงานร่วมกัน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กับครูเป็น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? 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DBD05A9-0EEE-4B7F-85BE-9167863C7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555290"/>
              </p:ext>
            </p:extLst>
          </p:nvPr>
        </p:nvGraphicFramePr>
        <p:xfrm>
          <a:off x="381000" y="2364509"/>
          <a:ext cx="11430000" cy="44014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587884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โจทย์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813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4.2 </a:t>
                      </a: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บทบาทของครูในระหว่างการจัดการเรียนรู้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3BF0431-5CA4-469F-BC55-9274426CB75A}"/>
              </a:ext>
            </a:extLst>
          </p:cNvPr>
          <p:cNvSpPr txBox="1"/>
          <p:nvPr/>
        </p:nvSpPr>
        <p:spPr>
          <a:xfrm>
            <a:off x="4103161" y="1329142"/>
            <a:ext cx="415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เรื่อง ......................................................</a:t>
            </a:r>
          </a:p>
          <a:p>
            <a:r>
              <a:rPr lang="th-TH" sz="24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ระดับชั้น.................................................</a:t>
            </a:r>
            <a:endParaRPr lang="en-US" sz="2400" dirty="0">
              <a:solidFill>
                <a:srgbClr val="00B050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93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455F9-369F-42DE-A844-8E502C4BE77D}"/>
              </a:ext>
            </a:extLst>
          </p:cNvPr>
          <p:cNvSpPr/>
          <p:nvPr/>
        </p:nvSpPr>
        <p:spPr>
          <a:xfrm>
            <a:off x="466344" y="589278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4.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เตรียมการ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บทบาทของครูใน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ระหว่างการจัดการเรียนรู้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หลังจากการจัดการเรียนรู้ </a:t>
            </a:r>
            <a:br>
              <a:rPr lang="th-TH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บทบาทของครูภูมิปัญญา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ทำงานร่วมกัน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กับครูเป็น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? 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DBD05A9-0EEE-4B7F-85BE-9167863C7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685700"/>
              </p:ext>
            </p:extLst>
          </p:nvPr>
        </p:nvGraphicFramePr>
        <p:xfrm>
          <a:off x="381000" y="2216727"/>
          <a:ext cx="11430000" cy="45491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607623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โจทย์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9415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4.3 </a:t>
                      </a: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หลังจากการจัดการเรียนรู้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0E0702D-8A21-4954-9E9E-6C836FEBF303}"/>
              </a:ext>
            </a:extLst>
          </p:cNvPr>
          <p:cNvSpPr txBox="1"/>
          <p:nvPr/>
        </p:nvSpPr>
        <p:spPr>
          <a:xfrm>
            <a:off x="4103161" y="1329142"/>
            <a:ext cx="415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เรื่อง ......................................................</a:t>
            </a:r>
          </a:p>
          <a:p>
            <a:r>
              <a:rPr lang="th-TH" sz="24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ระดับชั้น.................................................</a:t>
            </a:r>
            <a:endParaRPr lang="en-US" sz="2400" dirty="0">
              <a:solidFill>
                <a:srgbClr val="00B050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4622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455F9-369F-42DE-A844-8E502C4BE77D}"/>
              </a:ext>
            </a:extLst>
          </p:cNvPr>
          <p:cNvSpPr/>
          <p:nvPr/>
        </p:nvSpPr>
        <p:spPr>
          <a:xfrm>
            <a:off x="466344" y="589278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4.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เตรียมการ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บทบาทของครูใน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ระหว่างการจัดการเรียนรู้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หลังจากการจัดการเรียนรู้ </a:t>
            </a:r>
            <a:br>
              <a:rPr lang="th-TH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บทบาทของครูภูมิปัญญา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ทำงานร่วมกัน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กับครูเป็น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? 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DBD05A9-0EEE-4B7F-85BE-9167863C7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874760"/>
              </p:ext>
            </p:extLst>
          </p:nvPr>
        </p:nvGraphicFramePr>
        <p:xfrm>
          <a:off x="381000" y="2216727"/>
          <a:ext cx="11430000" cy="45491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607623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โจทย์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9415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4.4 </a:t>
                      </a: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บทบาทของครูภูมิปัญญาในชุมชนในการทำงานร่วมกันกับครูเป็นอย่างไร (แบ่งบทบาทและหนุนเสริมกันอย่างไร)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BACB371-33FF-4EC0-9126-DE9D54FD5B39}"/>
              </a:ext>
            </a:extLst>
          </p:cNvPr>
          <p:cNvSpPr txBox="1"/>
          <p:nvPr/>
        </p:nvSpPr>
        <p:spPr>
          <a:xfrm>
            <a:off x="4103161" y="1329142"/>
            <a:ext cx="415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เรื่อง ......................................................</a:t>
            </a:r>
          </a:p>
          <a:p>
            <a:r>
              <a:rPr lang="th-TH" sz="24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ระดับชั้น.................................................</a:t>
            </a:r>
            <a:endParaRPr lang="en-US" sz="2400" dirty="0">
              <a:solidFill>
                <a:srgbClr val="00B050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3542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455F9-369F-42DE-A844-8E502C4BE77D}"/>
              </a:ext>
            </a:extLst>
          </p:cNvPr>
          <p:cNvSpPr/>
          <p:nvPr/>
        </p:nvSpPr>
        <p:spPr>
          <a:xfrm>
            <a:off x="381000" y="727777"/>
            <a:ext cx="1143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algn="ctr"/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5.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ที่ออกแบบเช่นนี้ นักเรียนจะ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ได้เรียนรู้ความรู้ในวิชา/หน่วยการเรียนรู้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และ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พัฒนาความสามารถ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ด้านใดบ้าง ?</a:t>
            </a:r>
            <a:endParaRPr lang="en-US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DBD05A9-0EEE-4B7F-85BE-9167863C7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016421"/>
              </p:ext>
            </p:extLst>
          </p:nvPr>
        </p:nvGraphicFramePr>
        <p:xfrm>
          <a:off x="381000" y="2189017"/>
          <a:ext cx="11430000" cy="45491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60761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วิชา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</a:t>
                      </a: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หน่วยการเรียนรู้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พัฒนาความสามารถด้านใดบ้าง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941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85E301E-B9CF-4556-884B-FF7167D3A764}"/>
              </a:ext>
            </a:extLst>
          </p:cNvPr>
          <p:cNvSpPr txBox="1"/>
          <p:nvPr/>
        </p:nvSpPr>
        <p:spPr>
          <a:xfrm>
            <a:off x="4103161" y="1251008"/>
            <a:ext cx="415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เรื่อง ......................................................</a:t>
            </a:r>
          </a:p>
          <a:p>
            <a:r>
              <a:rPr lang="th-TH" sz="24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ระดับชั้น.................................................</a:t>
            </a:r>
            <a:endParaRPr lang="en-US" sz="2400" dirty="0">
              <a:solidFill>
                <a:srgbClr val="00B050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8909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3" y="1076241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3.1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3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ระดมสมอง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65EC2-4675-920B-967E-4E4BF58A9D7D}"/>
              </a:ext>
            </a:extLst>
          </p:cNvPr>
          <p:cNvSpPr txBox="1"/>
          <p:nvPr/>
        </p:nvSpPr>
        <p:spPr>
          <a:xfrm>
            <a:off x="5047885" y="6516794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13.30 – 16.00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B483DF-26A2-4778-8C47-D036A48E551F}"/>
              </a:ext>
            </a:extLst>
          </p:cNvPr>
          <p:cNvSpPr txBox="1"/>
          <p:nvPr/>
        </p:nvSpPr>
        <p:spPr>
          <a:xfrm>
            <a:off x="861880" y="2305373"/>
            <a:ext cx="10468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40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ระดมสมอง</a:t>
            </a:r>
            <a:br>
              <a:rPr lang="th-TH" sz="4000" b="1" dirty="0">
                <a:solidFill>
                  <a:srgbClr val="FF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</a:br>
            <a:r>
              <a:rPr lang="th-TH" sz="32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(โรงเรียนรู้ว่าจะเชิญท่านใด เข้าร่วมทำแผนพัฒนาโรงเรียน)</a:t>
            </a:r>
            <a:endParaRPr lang="th-TH" sz="4000" b="1" dirty="0">
              <a:solidFill>
                <a:srgbClr val="7030A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DC614B-EAE8-48B3-AC5C-CA68C93F30FC}"/>
              </a:ext>
            </a:extLst>
          </p:cNvPr>
          <p:cNvSpPr txBox="1"/>
          <p:nvPr/>
        </p:nvSpPr>
        <p:spPr>
          <a:xfrm>
            <a:off x="768576" y="4195640"/>
            <a:ext cx="10870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เป้าหมาย </a:t>
            </a:r>
            <a:r>
              <a:rPr lang="en-US" sz="20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:</a:t>
            </a:r>
          </a:p>
          <a:p>
            <a:pPr marL="342900" indent="-342900">
              <a:buAutoNum type="arabicPeriod"/>
            </a:pPr>
            <a:r>
              <a:rPr lang="th-TH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เพื่อให้เข้าร่วมเห็นถึงความสำคัญและศักยภาพของชุมชน ในการเชื่อมโยงสู่การจัดการเรียนรู้ในโรงเรียน</a:t>
            </a:r>
          </a:p>
          <a:p>
            <a:pPr marL="342900" indent="-342900">
              <a:buAutoNum type="arabicPeriod"/>
            </a:pPr>
            <a:r>
              <a:rPr lang="th-TH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เพื่อให้ผู้เข้าร่วมเข้าใจบทบาทในการจัดการเรียนรู้ร่วมกับชุมชน</a:t>
            </a:r>
          </a:p>
          <a:p>
            <a:pPr marL="342900" indent="-342900">
              <a:buAutoNum type="arabicPeriod"/>
            </a:pPr>
            <a:r>
              <a:rPr lang="th-TH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เพื่อให้ผู้เข้าร่วมเข้าใจถึงการเรียนรู้ </a:t>
            </a:r>
            <a:r>
              <a:rPr lang="en-US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Social mapping </a:t>
            </a:r>
            <a:br>
              <a:rPr lang="th-TH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</a:br>
            <a:r>
              <a:rPr lang="th-TH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สู่การเข้าร่วม </a:t>
            </a:r>
            <a:r>
              <a:rPr lang="en-US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Workshop DE </a:t>
            </a:r>
            <a:r>
              <a:rPr lang="th-TH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ช่วงต้นน้ำ</a:t>
            </a:r>
          </a:p>
        </p:txBody>
      </p:sp>
    </p:spTree>
    <p:extLst>
      <p:ext uri="{BB962C8B-B14F-4D97-AF65-F5344CB8AC3E}">
        <p14:creationId xmlns:p14="http://schemas.microsoft.com/office/powerpoint/2010/main" val="3517558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3" name="Google Shape;191;p31">
            <a:extLst>
              <a:ext uri="{FF2B5EF4-FFF2-40B4-BE49-F238E27FC236}">
                <a16:creationId xmlns:a16="http://schemas.microsoft.com/office/drawing/2014/main" id="{D5DFBED2-F527-4EED-8769-6A1A33D96A6E}"/>
              </a:ext>
            </a:extLst>
          </p:cNvPr>
          <p:cNvSpPr txBox="1">
            <a:spLocks/>
          </p:cNvSpPr>
          <p:nvPr/>
        </p:nvSpPr>
        <p:spPr>
          <a:xfrm>
            <a:off x="1175077" y="0"/>
            <a:ext cx="971360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th-TH" dirty="0">
                <a:solidFill>
                  <a:srgbClr val="FFC000"/>
                </a:solidFill>
                <a:latin typeface="Kanit" panose="020B0604020202020204" charset="-34"/>
                <a:cs typeface="Kanit" panose="020B0604020202020204" charset="-34"/>
              </a:rPr>
              <a:t>การ </a:t>
            </a:r>
            <a:r>
              <a:rPr lang="en-US" dirty="0">
                <a:solidFill>
                  <a:srgbClr val="FFC000"/>
                </a:solidFill>
                <a:latin typeface="Kanit" panose="020B0604020202020204" charset="-34"/>
                <a:cs typeface="Kanit" panose="020B0604020202020204" charset="-34"/>
              </a:rPr>
              <a:t>Rename</a:t>
            </a:r>
            <a:r>
              <a:rPr lang="th-TH" dirty="0">
                <a:solidFill>
                  <a:srgbClr val="FFC000"/>
                </a:solidFill>
                <a:latin typeface="Kanit" panose="020B0604020202020204" charset="-34"/>
                <a:cs typeface="Kanit" panose="020B0604020202020204" charset="-34"/>
              </a:rPr>
              <a:t> ชื่อ</a:t>
            </a:r>
            <a:r>
              <a:rPr lang="en-US" dirty="0">
                <a:solidFill>
                  <a:schemeClr val="bg1"/>
                </a:solidFill>
                <a:latin typeface="Kanit" panose="020B0604020202020204" charset="-34"/>
                <a:cs typeface="Kanit" panose="020B0604020202020204" charset="-34"/>
              </a:rPr>
              <a:t> </a:t>
            </a:r>
            <a:r>
              <a:rPr lang="th-TH" dirty="0">
                <a:solidFill>
                  <a:schemeClr val="bg1"/>
                </a:solidFill>
                <a:latin typeface="Kanit" panose="020B0604020202020204" charset="-34"/>
                <a:cs typeface="Kanit" panose="020B0604020202020204" charset="-34"/>
              </a:rPr>
              <a:t>วันที่ </a:t>
            </a:r>
            <a:r>
              <a:rPr lang="en-US" dirty="0">
                <a:solidFill>
                  <a:schemeClr val="bg1"/>
                </a:solidFill>
                <a:latin typeface="Kanit" panose="020B0604020202020204" charset="-34"/>
                <a:cs typeface="Kanit" panose="020B0604020202020204" charset="-34"/>
              </a:rPr>
              <a:t>25 </a:t>
            </a:r>
            <a:r>
              <a:rPr lang="th-TH" dirty="0">
                <a:solidFill>
                  <a:schemeClr val="bg1"/>
                </a:solidFill>
                <a:latin typeface="Kanit" panose="020B0604020202020204" charset="-34"/>
                <a:cs typeface="Kanit" panose="020B0604020202020204" charset="-34"/>
              </a:rPr>
              <a:t>พ.ย.</a:t>
            </a:r>
            <a:r>
              <a:rPr lang="en-US" dirty="0">
                <a:solidFill>
                  <a:schemeClr val="bg1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  <a:endParaRPr lang="en-US" dirty="0">
              <a:solidFill>
                <a:schemeClr val="bg1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  <a:p>
            <a:pPr algn="ctr"/>
            <a:endParaRPr lang="en-US" dirty="0">
              <a:solidFill>
                <a:srgbClr val="FF0000"/>
              </a:solidFill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2CCDAC4C-AB9B-4C73-A275-91F13BD51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417460"/>
              </p:ext>
            </p:extLst>
          </p:nvPr>
        </p:nvGraphicFramePr>
        <p:xfrm>
          <a:off x="1059582" y="726016"/>
          <a:ext cx="10072835" cy="5774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2598">
                  <a:extLst>
                    <a:ext uri="{9D8B030D-6E8A-4147-A177-3AD203B41FA5}">
                      <a16:colId xmlns:a16="http://schemas.microsoft.com/office/drawing/2014/main" val="3023633245"/>
                    </a:ext>
                  </a:extLst>
                </a:gridCol>
                <a:gridCol w="3760237">
                  <a:extLst>
                    <a:ext uri="{9D8B030D-6E8A-4147-A177-3AD203B41FA5}">
                      <a16:colId xmlns:a16="http://schemas.microsoft.com/office/drawing/2014/main" val="2843734118"/>
                    </a:ext>
                  </a:extLst>
                </a:gridCol>
              </a:tblGrid>
              <a:tr h="476158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</a:t>
                      </a:r>
                      <a:endParaRPr lang="en-US" sz="18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การ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Rename</a:t>
                      </a:r>
                      <a:endParaRPr lang="en-US" sz="180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4535017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1.โรงเรียนนครวิทยาคม จ.เชียงราย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01_</a:t>
                      </a:r>
                      <a:r>
                        <a:rPr lang="th-TH" sz="1200" b="0" kern="1200" dirty="0">
                          <a:solidFill>
                            <a:srgbClr val="FF660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นครวิทยา</a:t>
                      </a:r>
                      <a:r>
                        <a:rPr lang="en-US" sz="12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lang="th-TH" sz="120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ชื่อจริง</a:t>
                      </a:r>
                      <a:endParaRPr lang="en-US" sz="1200" dirty="0">
                        <a:solidFill>
                          <a:srgbClr val="FF66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40149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2.โรงเรียนบ้านแก่งจูงนาง  จ.พิษณุโลก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02_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บ้านแก่งจูงนาง</a:t>
                      </a:r>
                      <a:r>
                        <a:rPr lang="en-US" sz="12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265326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3.โรงเรียนวัดลัฏฐิวนาราม  จ.ภูเก็ต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03_</a:t>
                      </a:r>
                      <a:r>
                        <a:rPr kumimoji="0" lang="th-TH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วั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ดล</a:t>
                      </a:r>
                      <a:r>
                        <a:rPr kumimoji="0" lang="th-TH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ัฏฐิว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นาราม</a:t>
                      </a:r>
                      <a:r>
                        <a:rPr lang="en-US" sz="12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711063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4.โรงเรียนบ้านดอนพุดซา จ.พระนครศรีอยุธยา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04_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บ้านดอนพุดซา</a:t>
                      </a:r>
                      <a:r>
                        <a:rPr lang="en-US" sz="12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236691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5.โรงเรียนบ้านรุ่ง จ.ศรีสะเกษ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05_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บ้านรุ่ง</a:t>
                      </a:r>
                      <a:r>
                        <a:rPr lang="en-US" sz="12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456493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6.โรงเรียนบ้านหนองหิน  จ.พิษณุโลก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06_</a:t>
                      </a:r>
                      <a:r>
                        <a:rPr lang="th-TH" sz="1200" b="0" kern="1200" dirty="0">
                          <a:solidFill>
                            <a:srgbClr val="FF660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บ้านหนองหิน</a:t>
                      </a:r>
                      <a:r>
                        <a:rPr lang="en-US" sz="12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513059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ึ7.โรงเรียนบ้านบึงมะลู  จ.ศรีสะเกษ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07_</a:t>
                      </a:r>
                      <a:r>
                        <a:rPr lang="th-TH" sz="1200" b="0" dirty="0">
                          <a:solidFill>
                            <a:srgbClr val="FF66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บ้านบึงมะลู</a:t>
                      </a:r>
                      <a:r>
                        <a:rPr lang="en-US" sz="12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32259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8.โรงเรียนบ้านปางเป๋ย  จ.น่าน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08_</a:t>
                      </a:r>
                      <a:r>
                        <a:rPr lang="th-TH" sz="1200" b="0" dirty="0">
                          <a:solidFill>
                            <a:srgbClr val="FF66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บ้านปางเป๋ย</a:t>
                      </a:r>
                      <a:r>
                        <a:rPr lang="en-US" sz="12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875463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9.โรงเรียนวัดเทพกระษัตรี   จ.ภูเก็ต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09_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วัดเทพ</a:t>
                      </a:r>
                      <a:r>
                        <a:rPr kumimoji="0" lang="th-TH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กระษัตรี</a:t>
                      </a:r>
                      <a:r>
                        <a:rPr lang="en-US" sz="12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980157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10.โรงเรียนวัดสันติคีรีรมย์  จ.สุราษฎร์ธานี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10_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วัดสันติคีรีรมณ์</a:t>
                      </a:r>
                      <a:r>
                        <a:rPr lang="en-US" sz="12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523727"/>
                  </a:ext>
                </a:extLst>
              </a:tr>
              <a:tr h="3396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11.โรงเรียนบ้านกู้กู  จ.ภูเก็ต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11_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บ้านกู้กู</a:t>
                      </a:r>
                      <a:r>
                        <a:rPr lang="en-US" sz="12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677314"/>
                  </a:ext>
                </a:extLst>
              </a:tr>
              <a:tr h="337842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12.โรงเรียนวัดปากพิงตะวันตก  จ.พิษณุโลก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12_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วัดปากพิงตะวันตก</a:t>
                      </a:r>
                      <a:r>
                        <a:rPr lang="en-US" sz="12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14646"/>
                  </a:ext>
                </a:extLst>
              </a:tr>
              <a:tr h="4045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13. โรงเรียนบ้านน้ำเขียว(น้ำเขียววิทยาคม) จ.สุรินทร์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13_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บ้านน้ำเขียว</a:t>
                      </a:r>
                      <a:r>
                        <a:rPr lang="en-US" sz="12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973559"/>
                  </a:ext>
                </a:extLst>
              </a:tr>
              <a:tr h="38929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14.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โรงเรียนบ้านอ่าวน้ำบ่อ  จ.ภูเก็ต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14_</a:t>
                      </a:r>
                      <a:r>
                        <a:rPr lang="th-TH" sz="120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บ้านอ่าวน้ำบ่อ </a:t>
                      </a:r>
                      <a:r>
                        <a:rPr lang="en-US" sz="12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815510"/>
                  </a:ext>
                </a:extLst>
              </a:tr>
              <a:tr h="38929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15. 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โรงเรียนบ้านปราสาทเยอ  จ.ศรีสะเกษ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15_</a:t>
                      </a:r>
                      <a:r>
                        <a:rPr lang="th-TH" sz="120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บ้านปราสาทเยอ </a:t>
                      </a:r>
                      <a:r>
                        <a:rPr lang="en-US" sz="12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15459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A98C1439-1DFD-56DB-E7B1-B505BB1F3114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FF0F9A-D842-F8AD-DCCB-4E453602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428F11D-8C70-4DB8-AD7D-7C76C3628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37504B-3224-1169-EE9B-A7262243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2560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5" y="847705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3.1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8B7D-0E5E-22B2-16C5-52E99521E7CB}"/>
              </a:ext>
            </a:extLst>
          </p:cNvPr>
          <p:cNvSpPr txBox="1"/>
          <p:nvPr/>
        </p:nvSpPr>
        <p:spPr>
          <a:xfrm>
            <a:off x="836545" y="1890252"/>
            <a:ext cx="105189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พูดคุยแลกเปลี่ยนในประเด็น</a:t>
            </a:r>
            <a:endParaRPr lang="en-US" sz="4400" b="1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algn="ctr"/>
            <a:endParaRPr lang="th-TH" sz="2800" b="1" dirty="0">
              <a:solidFill>
                <a:srgbClr val="FF000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marL="457200" indent="-346075">
              <a:buAutoNum type="arabicPeriod"/>
            </a:pP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 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ผ่าน </a:t>
            </a:r>
            <a:r>
              <a:rPr lang="en-US" sz="2600" b="1" dirty="0" err="1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Menti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ว่า จากการเรียนรู้ช่วงเช้า เราได้เห็นประเด็นอะไรบ้าง 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r>
              <a:rPr lang="th-TH" sz="2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การจัดการเรียนรู้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ของโรงเรียนเราที่</a:t>
            </a:r>
            <a:r>
              <a:rPr lang="th-TH" sz="2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เชื่อมโยงกับชุมชน มีคุณค่าและความหมายต่อนักเรียน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</a:t>
            </a:r>
          </a:p>
          <a:p>
            <a:pPr marL="457200" indent="-346075">
              <a:buAutoNum type="arabicPeriod"/>
            </a:pP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 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ผ่าน </a:t>
            </a:r>
            <a:r>
              <a:rPr lang="en-US" sz="2600" b="1" dirty="0" err="1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Menti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คิดว่า ถ้าจัดการศึกษาที่เชื่อมโยงกับชุมชน </a:t>
            </a:r>
            <a:r>
              <a:rPr lang="th-TH" sz="2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นักเรียนจะได้อะไร 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</a:p>
          <a:p>
            <a:pPr marL="457200" indent="-346075">
              <a:buAutoNum type="arabicPeriod"/>
            </a:pPr>
            <a:r>
              <a:rPr lang="en-US" sz="2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DE </a:t>
            </a:r>
            <a:r>
              <a:rPr lang="th-TH" sz="2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ต้นน้ำ มีเป้าหมาย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endParaRPr lang="th-TH" sz="26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457200" indent="-346075">
              <a:buAutoNum type="arabicPeriod"/>
            </a:pP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จากแผนที่ชุมชน ที่เห็นกลุ่มต่าง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ๆ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และผู้รู้ในชุมชน ท่านคิดว่า </a:t>
            </a:r>
            <a:b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2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ท่านจะเชิญใครเข้ามาร่วมระดมสมอง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 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DE 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ช่วงต้นน้ำ</a:t>
            </a:r>
            <a:endParaRPr lang="en-US" sz="26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3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ระดมสมอง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E52361-3D2A-486C-BBBB-FB241C35F127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13.30 – 16.00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6703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902898" y="2705725"/>
            <a:ext cx="103862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D</a:t>
            </a:r>
            <a:r>
              <a:rPr lang="en-US" sz="4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evelopmental </a:t>
            </a:r>
            <a:r>
              <a:rPr lang="en-US" sz="44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E</a:t>
            </a:r>
            <a:r>
              <a:rPr lang="en-US" sz="4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valuation </a:t>
            </a:r>
            <a:r>
              <a:rPr lang="th-TH" sz="4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(</a:t>
            </a:r>
            <a:r>
              <a:rPr lang="en-US" sz="44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DE</a:t>
            </a:r>
            <a:r>
              <a:rPr lang="th-TH" sz="4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)</a:t>
            </a:r>
            <a:r>
              <a:rPr lang="en-US" sz="4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 </a:t>
            </a:r>
            <a:r>
              <a:rPr lang="th-TH" sz="44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ต้นน้ำ </a:t>
            </a:r>
            <a:br>
              <a:rPr lang="th-TH" sz="4400" b="1" u="sng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</a:br>
            <a:r>
              <a:rPr lang="th-TH" sz="44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มีเป้าหมาย</a:t>
            </a:r>
            <a:r>
              <a:rPr lang="th-TH" sz="4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อย่างไร ?</a:t>
            </a:r>
            <a:endParaRPr kumimoji="0" lang="th-TH" sz="4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72588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Rectangle 1091">
            <a:extLst>
              <a:ext uri="{FF2B5EF4-FFF2-40B4-BE49-F238E27FC236}">
                <a16:creationId xmlns:a16="http://schemas.microsoft.com/office/drawing/2014/main" id="{F0A72EA0-20B1-597E-1C7E-0BF20B505CA6}"/>
              </a:ext>
            </a:extLst>
          </p:cNvPr>
          <p:cNvSpPr/>
          <p:nvPr/>
        </p:nvSpPr>
        <p:spPr>
          <a:xfrm rot="19499728">
            <a:off x="1024596" y="2344603"/>
            <a:ext cx="375720" cy="3629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1" name="Rectangle 950">
            <a:extLst>
              <a:ext uri="{FF2B5EF4-FFF2-40B4-BE49-F238E27FC236}">
                <a16:creationId xmlns:a16="http://schemas.microsoft.com/office/drawing/2014/main" id="{5D674E01-E96D-E63C-8A3E-88467FCAF96E}"/>
              </a:ext>
            </a:extLst>
          </p:cNvPr>
          <p:cNvSpPr/>
          <p:nvPr/>
        </p:nvSpPr>
        <p:spPr>
          <a:xfrm>
            <a:off x="0" y="-20835"/>
            <a:ext cx="12191999" cy="927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เงื่อนไขความสำเร็จ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ของกระบวนการ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evelopmental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valuation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ต้นน้ำ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grpSp>
        <p:nvGrpSpPr>
          <p:cNvPr id="954" name="Group 953">
            <a:extLst>
              <a:ext uri="{FF2B5EF4-FFF2-40B4-BE49-F238E27FC236}">
                <a16:creationId xmlns:a16="http://schemas.microsoft.com/office/drawing/2014/main" id="{85EC18F1-594A-A208-38BC-5D3E6635FC1F}"/>
              </a:ext>
            </a:extLst>
          </p:cNvPr>
          <p:cNvGrpSpPr/>
          <p:nvPr/>
        </p:nvGrpSpPr>
        <p:grpSpPr>
          <a:xfrm>
            <a:off x="-589279" y="1812765"/>
            <a:ext cx="4618332" cy="3129119"/>
            <a:chOff x="-404944" y="1803225"/>
            <a:chExt cx="5306852" cy="3595622"/>
          </a:xfrm>
        </p:grpSpPr>
        <p:graphicFrame>
          <p:nvGraphicFramePr>
            <p:cNvPr id="952" name="Diagram 951">
              <a:extLst>
                <a:ext uri="{FF2B5EF4-FFF2-40B4-BE49-F238E27FC236}">
                  <a16:creationId xmlns:a16="http://schemas.microsoft.com/office/drawing/2014/main" id="{44D4E4BF-8CF3-46C8-F1E3-1601505CBD2D}"/>
                </a:ext>
              </a:extLst>
            </p:cNvPr>
            <p:cNvGraphicFramePr/>
            <p:nvPr>
              <p:extLst/>
            </p:nvPr>
          </p:nvGraphicFramePr>
          <p:xfrm>
            <a:off x="-404944" y="1803225"/>
            <a:ext cx="5306852" cy="35956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53" name="TextBox 952">
              <a:extLst>
                <a:ext uri="{FF2B5EF4-FFF2-40B4-BE49-F238E27FC236}">
                  <a16:creationId xmlns:a16="http://schemas.microsoft.com/office/drawing/2014/main" id="{937AAA15-461B-DA05-370E-4F87EA5C4FB0}"/>
                </a:ext>
              </a:extLst>
            </p:cNvPr>
            <p:cNvSpPr txBox="1"/>
            <p:nvPr/>
          </p:nvSpPr>
          <p:spPr>
            <a:xfrm>
              <a:off x="1663993" y="3168712"/>
              <a:ext cx="1168977" cy="95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ศักยภาพชุมชน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6 </a:t>
              </a: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มิติ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sp>
        <p:nvSpPr>
          <p:cNvPr id="955" name="Rectangle 954">
            <a:extLst>
              <a:ext uri="{FF2B5EF4-FFF2-40B4-BE49-F238E27FC236}">
                <a16:creationId xmlns:a16="http://schemas.microsoft.com/office/drawing/2014/main" id="{BD32A792-FB56-79C6-444E-80714586F8F6}"/>
              </a:ext>
            </a:extLst>
          </p:cNvPr>
          <p:cNvSpPr/>
          <p:nvPr/>
        </p:nvSpPr>
        <p:spPr>
          <a:xfrm>
            <a:off x="3997001" y="1636794"/>
            <a:ext cx="2276782" cy="983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ใคร?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มีศักยภาพ / บทบาทอะไร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เกี่ยวข้องอะไรกับโรงเรียน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956" name="Rectangle 955">
            <a:extLst>
              <a:ext uri="{FF2B5EF4-FFF2-40B4-BE49-F238E27FC236}">
                <a16:creationId xmlns:a16="http://schemas.microsoft.com/office/drawing/2014/main" id="{42CA0117-E4EB-E6D9-E0B7-A83556A29DE7}"/>
              </a:ext>
            </a:extLst>
          </p:cNvPr>
          <p:cNvSpPr/>
          <p:nvPr/>
        </p:nvSpPr>
        <p:spPr>
          <a:xfrm>
            <a:off x="8700326" y="2802000"/>
            <a:ext cx="962156" cy="612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ผู้รับ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ผลประโยชน์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958" name="Arrow: Right 957">
            <a:extLst>
              <a:ext uri="{FF2B5EF4-FFF2-40B4-BE49-F238E27FC236}">
                <a16:creationId xmlns:a16="http://schemas.microsoft.com/office/drawing/2014/main" id="{E3D85C94-13E2-04DF-12B7-5607D8B2C0C2}"/>
              </a:ext>
            </a:extLst>
          </p:cNvPr>
          <p:cNvSpPr/>
          <p:nvPr/>
        </p:nvSpPr>
        <p:spPr>
          <a:xfrm>
            <a:off x="3212120" y="3203503"/>
            <a:ext cx="543507" cy="46741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diaUPC" panose="020B0304020202020204" pitchFamily="34" charset="-34"/>
              <a:ea typeface="+mn-ea"/>
              <a:cs typeface="CordiaUPC" panose="020B0304020202020204" pitchFamily="34" charset="-34"/>
            </a:endParaRPr>
          </a:p>
        </p:txBody>
      </p:sp>
      <p:sp>
        <p:nvSpPr>
          <p:cNvPr id="974" name="Rectangle 973">
            <a:extLst>
              <a:ext uri="{FF2B5EF4-FFF2-40B4-BE49-F238E27FC236}">
                <a16:creationId xmlns:a16="http://schemas.microsoft.com/office/drawing/2014/main" id="{F9FFEC48-C7D0-3FA9-EECF-9CCD2CE39317}"/>
              </a:ext>
            </a:extLst>
          </p:cNvPr>
          <p:cNvSpPr/>
          <p:nvPr/>
        </p:nvSpPr>
        <p:spPr>
          <a:xfrm>
            <a:off x="9683343" y="1578774"/>
            <a:ext cx="2229908" cy="47910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กำหนดแผนงาน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ผู้อำนวยการ ครู ผู้ปกครอง ผู้รู้ </a:t>
            </a:r>
            <a:b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ผู้มีส่วนเกี่ยวข้อง และตัวแทนกลุ่มต่าง ๆ ในชุมชน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th-TH" sz="13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เข้ามามีส่วนร่วม</a:t>
            </a:r>
            <a:r>
              <a:rPr kumimoji="0" lang="th-TH" sz="13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th-TH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กำหนดเป้าหมาย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การพัฒนาโรงเรียน ที่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ตอบโจทย์</a:t>
            </a:r>
            <a:b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ความต้องการ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ของทุกฝ่าย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กำหนดแผนงาน กิจกรรม 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และ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ตัวชี้วัด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ที่พึงประสงค์ร่วมกัน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ออกแบบ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และ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มีส่วนร่วม</a:t>
            </a:r>
            <a:b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ใน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การจัดการเรียนรู้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ของโรงเรียน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กำหนด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วิธีการติดตาม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และ</a:t>
            </a:r>
            <a:b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เก็บข้อมูลความก้าวหน้า</a:t>
            </a:r>
            <a:b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ของนักเรียน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และ</a:t>
            </a:r>
            <a:b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แผนพัฒนาโรงเรียนประจำปี</a:t>
            </a:r>
          </a:p>
        </p:txBody>
      </p:sp>
      <p:sp>
        <p:nvSpPr>
          <p:cNvPr id="979" name="Rectangle 978">
            <a:extLst>
              <a:ext uri="{FF2B5EF4-FFF2-40B4-BE49-F238E27FC236}">
                <a16:creationId xmlns:a16="http://schemas.microsoft.com/office/drawing/2014/main" id="{F6456132-2A1E-F5DE-8DB5-A6043B135263}"/>
              </a:ext>
            </a:extLst>
          </p:cNvPr>
          <p:cNvSpPr/>
          <p:nvPr/>
        </p:nvSpPr>
        <p:spPr>
          <a:xfrm>
            <a:off x="3889427" y="4319737"/>
            <a:ext cx="2530050" cy="1065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775" algn="l"/>
              </a:tabLst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เช่น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	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- นายก อบจ., ผู้ใหญ่บ้าน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775" algn="l"/>
              </a:tabLst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	- ผู้นำทางความคิด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Influencer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775" algn="l"/>
              </a:tabLst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	- ผู้รู้ ครูภูมิปัญญา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775" algn="l"/>
              </a:tabLst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	- หอการค้า / ผู้ประกอบการ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1011" name="Rectangle 1010">
            <a:extLst>
              <a:ext uri="{FF2B5EF4-FFF2-40B4-BE49-F238E27FC236}">
                <a16:creationId xmlns:a16="http://schemas.microsoft.com/office/drawing/2014/main" id="{82BDDDA3-4EB6-C58E-F6A6-D22A0D51BCAC}"/>
              </a:ext>
            </a:extLst>
          </p:cNvPr>
          <p:cNvSpPr/>
          <p:nvPr/>
        </p:nvSpPr>
        <p:spPr>
          <a:xfrm>
            <a:off x="6588872" y="1578774"/>
            <a:ext cx="2460160" cy="1263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กำหนดเป้าหมาย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ผลลัพธ์ที่นักเรียน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ในโรงเรียนของเรา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เกิดสมรรถนะอะไร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?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(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V A S K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pic>
        <p:nvPicPr>
          <p:cNvPr id="1012" name="Picture 1011">
            <a:extLst>
              <a:ext uri="{FF2B5EF4-FFF2-40B4-BE49-F238E27FC236}">
                <a16:creationId xmlns:a16="http://schemas.microsoft.com/office/drawing/2014/main" id="{ABFD36D5-BCC0-C430-8C72-B1B529115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6890" y="2859288"/>
            <a:ext cx="854510" cy="1752470"/>
          </a:xfrm>
          <a:prstGeom prst="rect">
            <a:avLst/>
          </a:prstGeom>
        </p:spPr>
      </p:pic>
      <p:sp>
        <p:nvSpPr>
          <p:cNvPr id="1013" name="Arrow: Right 1012">
            <a:extLst>
              <a:ext uri="{FF2B5EF4-FFF2-40B4-BE49-F238E27FC236}">
                <a16:creationId xmlns:a16="http://schemas.microsoft.com/office/drawing/2014/main" id="{CB2E64F2-BA88-DE7F-2283-4B4D6127B83C}"/>
              </a:ext>
            </a:extLst>
          </p:cNvPr>
          <p:cNvSpPr/>
          <p:nvPr/>
        </p:nvSpPr>
        <p:spPr>
          <a:xfrm rot="10800000">
            <a:off x="8539921" y="3201304"/>
            <a:ext cx="1078978" cy="46741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diaUPC" panose="020B0304020202020204" pitchFamily="34" charset="-34"/>
              <a:ea typeface="+mn-ea"/>
              <a:cs typeface="CordiaUPC" panose="020B0304020202020204" pitchFamily="34" charset="-34"/>
            </a:endParaRPr>
          </a:p>
        </p:txBody>
      </p:sp>
      <p:sp>
        <p:nvSpPr>
          <p:cNvPr id="1017" name="Rectangle 1016">
            <a:extLst>
              <a:ext uri="{FF2B5EF4-FFF2-40B4-BE49-F238E27FC236}">
                <a16:creationId xmlns:a16="http://schemas.microsoft.com/office/drawing/2014/main" id="{F20ED963-0A56-7836-8606-CD8ACADB6B47}"/>
              </a:ext>
            </a:extLst>
          </p:cNvPr>
          <p:cNvSpPr/>
          <p:nvPr/>
        </p:nvSpPr>
        <p:spPr>
          <a:xfrm>
            <a:off x="7021169" y="4745789"/>
            <a:ext cx="1747223" cy="931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มีความสามารถ.....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1.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..............................................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2.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.............................................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3.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.............................................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4.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.............................................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5.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.............................................</a:t>
            </a:r>
          </a:p>
        </p:txBody>
      </p:sp>
      <p:pic>
        <p:nvPicPr>
          <p:cNvPr id="1090" name="Picture 1089">
            <a:extLst>
              <a:ext uri="{FF2B5EF4-FFF2-40B4-BE49-F238E27FC236}">
                <a16:creationId xmlns:a16="http://schemas.microsoft.com/office/drawing/2014/main" id="{64BCA3CC-B6C9-2B94-75C1-DA2A5B1F1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0462" y="2627347"/>
            <a:ext cx="1449861" cy="162008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7F7F804-1F45-9FF4-B3DE-06E851978B94}"/>
              </a:ext>
            </a:extLst>
          </p:cNvPr>
          <p:cNvSpPr/>
          <p:nvPr/>
        </p:nvSpPr>
        <p:spPr>
          <a:xfrm>
            <a:off x="3817779" y="1636794"/>
            <a:ext cx="2530050" cy="3821072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541139-C2A8-4EFA-B316-2B6B6248CC92}"/>
              </a:ext>
            </a:extLst>
          </p:cNvPr>
          <p:cNvSpPr/>
          <p:nvPr/>
        </p:nvSpPr>
        <p:spPr>
          <a:xfrm>
            <a:off x="6784626" y="858132"/>
            <a:ext cx="5228225" cy="5747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9" name="Arrow: Left-Right 958">
            <a:extLst>
              <a:ext uri="{FF2B5EF4-FFF2-40B4-BE49-F238E27FC236}">
                <a16:creationId xmlns:a16="http://schemas.microsoft.com/office/drawing/2014/main" id="{B88A30F9-2930-CF7C-DCCF-55BD8C0F3CC2}"/>
              </a:ext>
            </a:extLst>
          </p:cNvPr>
          <p:cNvSpPr/>
          <p:nvPr/>
        </p:nvSpPr>
        <p:spPr>
          <a:xfrm rot="10800000">
            <a:off x="6399684" y="3201304"/>
            <a:ext cx="825744" cy="467414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diaUPC" panose="020B0304020202020204" pitchFamily="34" charset="-34"/>
              <a:ea typeface="+mn-ea"/>
              <a:cs typeface="CordiaUPC" panose="020B0304020202020204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4CF1AB-7FFF-4614-A361-C0FCC9B26761}"/>
              </a:ext>
            </a:extLst>
          </p:cNvPr>
          <p:cNvSpPr txBox="1"/>
          <p:nvPr/>
        </p:nvSpPr>
        <p:spPr>
          <a:xfrm>
            <a:off x="8819092" y="979012"/>
            <a:ext cx="115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ต้นน้ำ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C76C26-9E29-468B-A292-A5F7FE6B57B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46" y="1299557"/>
            <a:ext cx="1226086" cy="135865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616D8E-C8C2-4CEE-9513-4FC07D523D6E}"/>
              </a:ext>
            </a:extLst>
          </p:cNvPr>
          <p:cNvGrpSpPr/>
          <p:nvPr/>
        </p:nvGrpSpPr>
        <p:grpSpPr>
          <a:xfrm>
            <a:off x="11011187" y="56899"/>
            <a:ext cx="1124967" cy="429629"/>
            <a:chOff x="410726" y="564213"/>
            <a:chExt cx="1360155" cy="51945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46B15A-7D31-4F5C-AF5A-FC8C5B3FE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9BD7556-85FB-4F3A-A478-A823F30EA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E8B79B7-D5E3-45B2-86AF-7136DB3B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952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842E75A-2826-4C39-8B58-93DD4F5930E3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6A0F6B-2B2C-4F19-8182-EF249F6413B4}"/>
              </a:ext>
            </a:extLst>
          </p:cNvPr>
          <p:cNvGrpSpPr/>
          <p:nvPr/>
        </p:nvGrpSpPr>
        <p:grpSpPr>
          <a:xfrm>
            <a:off x="84570" y="61796"/>
            <a:ext cx="1124967" cy="429629"/>
            <a:chOff x="410726" y="564213"/>
            <a:chExt cx="1360155" cy="51945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11C2910-6449-47C2-9398-C50332E2D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A33AB12-D513-4597-B6E0-BD4FE7A4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C90A69C-E7F6-43FE-89E4-B0E6773C3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F11F6EB-CA2D-4B55-9773-E9727B190AF7}"/>
              </a:ext>
            </a:extLst>
          </p:cNvPr>
          <p:cNvSpPr/>
          <p:nvPr/>
        </p:nvSpPr>
        <p:spPr>
          <a:xfrm>
            <a:off x="-28875" y="6736032"/>
            <a:ext cx="12192000" cy="189345"/>
          </a:xfrm>
          <a:prstGeom prst="rect">
            <a:avLst/>
          </a:prstGeom>
          <a:solidFill>
            <a:srgbClr val="8370B0"/>
          </a:solidFill>
          <a:ln>
            <a:solidFill>
              <a:srgbClr val="837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551B4B-F3F0-45EF-BFF1-EFFB10003833}"/>
              </a:ext>
            </a:extLst>
          </p:cNvPr>
          <p:cNvGrpSpPr/>
          <p:nvPr/>
        </p:nvGrpSpPr>
        <p:grpSpPr>
          <a:xfrm>
            <a:off x="185567" y="2565376"/>
            <a:ext cx="3616695" cy="543504"/>
            <a:chOff x="397170" y="2906203"/>
            <a:chExt cx="3616695" cy="543504"/>
          </a:xfrm>
        </p:grpSpPr>
        <p:sp>
          <p:nvSpPr>
            <p:cNvPr id="166" name="Flowchart: Process 165">
              <a:extLst>
                <a:ext uri="{FF2B5EF4-FFF2-40B4-BE49-F238E27FC236}">
                  <a16:creationId xmlns:a16="http://schemas.microsoft.com/office/drawing/2014/main" id="{6AE14E4E-9038-4C31-B736-3833E697243D}"/>
                </a:ext>
              </a:extLst>
            </p:cNvPr>
            <p:cNvSpPr/>
            <p:nvPr/>
          </p:nvSpPr>
          <p:spPr>
            <a:xfrm>
              <a:off x="600396" y="2906203"/>
              <a:ext cx="3413469" cy="505333"/>
            </a:xfrm>
            <a:prstGeom prst="flowChartProcess">
              <a:avLst/>
            </a:prstGeom>
            <a:solidFill>
              <a:srgbClr val="D2C5E1"/>
            </a:solidFill>
            <a:ln>
              <a:solidFill>
                <a:srgbClr val="D2C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408369EC-DB78-4D92-B88B-B448D3258016}"/>
                </a:ext>
              </a:extLst>
            </p:cNvPr>
            <p:cNvSpPr/>
            <p:nvPr/>
          </p:nvSpPr>
          <p:spPr>
            <a:xfrm>
              <a:off x="397170" y="2906203"/>
              <a:ext cx="505333" cy="505333"/>
            </a:xfrm>
            <a:prstGeom prst="ellipse">
              <a:avLst/>
            </a:prstGeom>
            <a:ln w="57150">
              <a:solidFill>
                <a:srgbClr val="9C87B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A344277B-E84D-4C25-8F9B-5E3A586D9918}"/>
                </a:ext>
              </a:extLst>
            </p:cNvPr>
            <p:cNvSpPr txBox="1"/>
            <p:nvPr/>
          </p:nvSpPr>
          <p:spPr>
            <a:xfrm>
              <a:off x="463347" y="2915834"/>
              <a:ext cx="446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1.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A652BCF-982B-4989-89A3-C98350A42531}"/>
                </a:ext>
              </a:extLst>
            </p:cNvPr>
            <p:cNvSpPr txBox="1"/>
            <p:nvPr/>
          </p:nvSpPr>
          <p:spPr>
            <a:xfrm>
              <a:off x="1532239" y="2926487"/>
              <a:ext cx="1549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DE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ต้นน้ำ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</p:grpSp>
      <p:sp>
        <p:nvSpPr>
          <p:cNvPr id="170" name="Arrow: Chevron 169">
            <a:extLst>
              <a:ext uri="{FF2B5EF4-FFF2-40B4-BE49-F238E27FC236}">
                <a16:creationId xmlns:a16="http://schemas.microsoft.com/office/drawing/2014/main" id="{C43BA063-F52A-4744-ACF3-093B147867B9}"/>
              </a:ext>
            </a:extLst>
          </p:cNvPr>
          <p:cNvSpPr/>
          <p:nvPr/>
        </p:nvSpPr>
        <p:spPr>
          <a:xfrm>
            <a:off x="3947688" y="2636721"/>
            <a:ext cx="290675" cy="362127"/>
          </a:xfrm>
          <a:prstGeom prst="chevron">
            <a:avLst/>
          </a:prstGeom>
          <a:solidFill>
            <a:srgbClr val="9C87BF"/>
          </a:solidFill>
          <a:ln>
            <a:solidFill>
              <a:srgbClr val="9C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pic>
        <p:nvPicPr>
          <p:cNvPr id="233" name="Picture 232">
            <a:extLst>
              <a:ext uri="{FF2B5EF4-FFF2-40B4-BE49-F238E27FC236}">
                <a16:creationId xmlns:a16="http://schemas.microsoft.com/office/drawing/2014/main" id="{60BDCD14-ED59-4E8F-9A17-2A01947E0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13" y="952905"/>
            <a:ext cx="2246407" cy="1404004"/>
          </a:xfrm>
          <a:prstGeom prst="rect">
            <a:avLst/>
          </a:prstGeom>
        </p:spPr>
      </p:pic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5A22F67D-DC9B-4C78-8D6D-AC9CDBFCBE2B}"/>
              </a:ext>
            </a:extLst>
          </p:cNvPr>
          <p:cNvSpPr/>
          <p:nvPr/>
        </p:nvSpPr>
        <p:spPr>
          <a:xfrm>
            <a:off x="1000006" y="1123329"/>
            <a:ext cx="2614100" cy="1182011"/>
          </a:xfrm>
          <a:prstGeom prst="roundRect">
            <a:avLst/>
          </a:prstGeom>
          <a:ln w="38100">
            <a:solidFill>
              <a:srgbClr val="9C87B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id="{3C0C599F-9505-4963-A2D0-A61A65AA73A5}"/>
              </a:ext>
            </a:extLst>
          </p:cNvPr>
          <p:cNvSpPr/>
          <p:nvPr/>
        </p:nvSpPr>
        <p:spPr>
          <a:xfrm>
            <a:off x="8718725" y="1104157"/>
            <a:ext cx="2453203" cy="1200329"/>
          </a:xfrm>
          <a:prstGeom prst="roundRect">
            <a:avLst/>
          </a:prstGeom>
          <a:ln w="38100">
            <a:solidFill>
              <a:srgbClr val="9C87B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7683301B-4AEC-4DEE-9C17-93FF15309AB1}"/>
              </a:ext>
            </a:extLst>
          </p:cNvPr>
          <p:cNvSpPr txBox="1"/>
          <p:nvPr/>
        </p:nvSpPr>
        <p:spPr>
          <a:xfrm>
            <a:off x="5394889" y="2185248"/>
            <a:ext cx="160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ออกแบบให้เกิด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7466C61A-A4EE-4A6D-ADEF-3F8C8FD6D351}"/>
              </a:ext>
            </a:extLst>
          </p:cNvPr>
          <p:cNvSpPr txBox="1"/>
          <p:nvPr/>
        </p:nvSpPr>
        <p:spPr>
          <a:xfrm>
            <a:off x="978656" y="1167464"/>
            <a:ext cx="2889721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หัวใจของ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DE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ต้นน้ำ</a:t>
            </a:r>
          </a:p>
          <a:p>
            <a:pPr marL="285744" marR="0" lvl="0" indent="-19367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ใครเข้าร่วม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  <a:p>
            <a:pPr marL="92072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   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(ผู้ให้ทุน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–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ผู้รับทุน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–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ผู้รับผลประโยชน์)</a:t>
            </a:r>
          </a:p>
          <a:p>
            <a:pPr marL="285744" marR="0" lvl="0" indent="-19367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มีบทบาทอย่างไร</a:t>
            </a:r>
          </a:p>
        </p:txBody>
      </p:sp>
      <p:sp>
        <p:nvSpPr>
          <p:cNvPr id="238" name="Heart 237">
            <a:extLst>
              <a:ext uri="{FF2B5EF4-FFF2-40B4-BE49-F238E27FC236}">
                <a16:creationId xmlns:a16="http://schemas.microsoft.com/office/drawing/2014/main" id="{F4032336-27BE-439F-B6C5-7151E4ECE152}"/>
              </a:ext>
            </a:extLst>
          </p:cNvPr>
          <p:cNvSpPr/>
          <p:nvPr/>
        </p:nvSpPr>
        <p:spPr>
          <a:xfrm>
            <a:off x="2348971" y="1173341"/>
            <a:ext cx="290567" cy="2605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D0B701DE-07C1-4623-A447-2EECDA900090}"/>
              </a:ext>
            </a:extLst>
          </p:cNvPr>
          <p:cNvSpPr txBox="1"/>
          <p:nvPr/>
        </p:nvSpPr>
        <p:spPr>
          <a:xfrm>
            <a:off x="8680065" y="1126685"/>
            <a:ext cx="2453203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การเคารพซึ่งกันและกัน</a:t>
            </a:r>
          </a:p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การรับฟังกัน</a:t>
            </a:r>
          </a:p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การเรียนรู้ร่วมกัน</a:t>
            </a:r>
          </a:p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การขับเคลื่อนร่วมและสอดรับกัน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F0507767-E621-4207-BECB-817D8B582591}"/>
              </a:ext>
            </a:extLst>
          </p:cNvPr>
          <p:cNvSpPr txBox="1"/>
          <p:nvPr/>
        </p:nvSpPr>
        <p:spPr>
          <a:xfrm>
            <a:off x="3989474" y="430077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evelopmental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valuation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A9B2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sp>
        <p:nvSpPr>
          <p:cNvPr id="244" name="Arrow: Right 243">
            <a:extLst>
              <a:ext uri="{FF2B5EF4-FFF2-40B4-BE49-F238E27FC236}">
                <a16:creationId xmlns:a16="http://schemas.microsoft.com/office/drawing/2014/main" id="{91724935-7A45-4D7A-862D-90A73D7F91A8}"/>
              </a:ext>
            </a:extLst>
          </p:cNvPr>
          <p:cNvSpPr/>
          <p:nvPr/>
        </p:nvSpPr>
        <p:spPr>
          <a:xfrm>
            <a:off x="7647919" y="1565543"/>
            <a:ext cx="517976" cy="30491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5" name="Arrow: Right 244">
            <a:extLst>
              <a:ext uri="{FF2B5EF4-FFF2-40B4-BE49-F238E27FC236}">
                <a16:creationId xmlns:a16="http://schemas.microsoft.com/office/drawing/2014/main" id="{EE1284D8-1D4D-42A3-93AD-F676B835E1E5}"/>
              </a:ext>
            </a:extLst>
          </p:cNvPr>
          <p:cNvSpPr/>
          <p:nvPr/>
        </p:nvSpPr>
        <p:spPr>
          <a:xfrm>
            <a:off x="4144935" y="1566891"/>
            <a:ext cx="517976" cy="30491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653F958-C97C-48C8-B685-3356AC8D9119}"/>
              </a:ext>
            </a:extLst>
          </p:cNvPr>
          <p:cNvGrpSpPr/>
          <p:nvPr/>
        </p:nvGrpSpPr>
        <p:grpSpPr>
          <a:xfrm>
            <a:off x="4329983" y="2565375"/>
            <a:ext cx="3616695" cy="543504"/>
            <a:chOff x="397170" y="2906203"/>
            <a:chExt cx="3616695" cy="543504"/>
          </a:xfrm>
        </p:grpSpPr>
        <p:sp>
          <p:nvSpPr>
            <p:cNvPr id="131" name="Flowchart: Process 130">
              <a:extLst>
                <a:ext uri="{FF2B5EF4-FFF2-40B4-BE49-F238E27FC236}">
                  <a16:creationId xmlns:a16="http://schemas.microsoft.com/office/drawing/2014/main" id="{77B26681-E5D5-417A-99D0-9F4D02C3D557}"/>
                </a:ext>
              </a:extLst>
            </p:cNvPr>
            <p:cNvSpPr/>
            <p:nvPr/>
          </p:nvSpPr>
          <p:spPr>
            <a:xfrm>
              <a:off x="600396" y="2906203"/>
              <a:ext cx="3413469" cy="505333"/>
            </a:xfrm>
            <a:prstGeom prst="flowChartProcess">
              <a:avLst/>
            </a:prstGeom>
            <a:solidFill>
              <a:srgbClr val="D2C5E1"/>
            </a:solidFill>
            <a:ln>
              <a:solidFill>
                <a:srgbClr val="D2C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84B1245-C08B-4CC8-BCD0-327C94055EE6}"/>
                </a:ext>
              </a:extLst>
            </p:cNvPr>
            <p:cNvSpPr/>
            <p:nvPr/>
          </p:nvSpPr>
          <p:spPr>
            <a:xfrm>
              <a:off x="397170" y="2906203"/>
              <a:ext cx="505333" cy="505333"/>
            </a:xfrm>
            <a:prstGeom prst="ellipse">
              <a:avLst/>
            </a:prstGeom>
            <a:ln w="57150">
              <a:solidFill>
                <a:srgbClr val="9C87B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B065159-ACF4-48A4-940B-04858CB8E3A2}"/>
                </a:ext>
              </a:extLst>
            </p:cNvPr>
            <p:cNvSpPr txBox="1"/>
            <p:nvPr/>
          </p:nvSpPr>
          <p:spPr>
            <a:xfrm>
              <a:off x="463347" y="2915834"/>
              <a:ext cx="446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2.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1C3EB40-317E-4309-B561-4AA39AEBE30F}"/>
                </a:ext>
              </a:extLst>
            </p:cNvPr>
            <p:cNvSpPr txBox="1"/>
            <p:nvPr/>
          </p:nvSpPr>
          <p:spPr>
            <a:xfrm>
              <a:off x="1532239" y="2926487"/>
              <a:ext cx="1549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DE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กลางน้ำ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B2B1BC66-DBF0-49E1-ADC6-9E99F8AAD8D3}"/>
              </a:ext>
            </a:extLst>
          </p:cNvPr>
          <p:cNvGrpSpPr/>
          <p:nvPr/>
        </p:nvGrpSpPr>
        <p:grpSpPr>
          <a:xfrm>
            <a:off x="8427399" y="2527205"/>
            <a:ext cx="3616695" cy="543504"/>
            <a:chOff x="397170" y="2906203"/>
            <a:chExt cx="3616695" cy="543504"/>
          </a:xfrm>
        </p:grpSpPr>
        <p:sp>
          <p:nvSpPr>
            <p:cNvPr id="136" name="Flowchart: Process 135">
              <a:extLst>
                <a:ext uri="{FF2B5EF4-FFF2-40B4-BE49-F238E27FC236}">
                  <a16:creationId xmlns:a16="http://schemas.microsoft.com/office/drawing/2014/main" id="{4A145631-5F01-45BC-9D89-A9CD00CA8E63}"/>
                </a:ext>
              </a:extLst>
            </p:cNvPr>
            <p:cNvSpPr/>
            <p:nvPr/>
          </p:nvSpPr>
          <p:spPr>
            <a:xfrm>
              <a:off x="600396" y="2906203"/>
              <a:ext cx="3413469" cy="505333"/>
            </a:xfrm>
            <a:prstGeom prst="flowChartProcess">
              <a:avLst/>
            </a:prstGeom>
            <a:solidFill>
              <a:srgbClr val="D2C5E1"/>
            </a:solidFill>
            <a:ln>
              <a:solidFill>
                <a:srgbClr val="D2C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9F142466-6B05-4CA1-A402-F860CE364FE6}"/>
                </a:ext>
              </a:extLst>
            </p:cNvPr>
            <p:cNvSpPr/>
            <p:nvPr/>
          </p:nvSpPr>
          <p:spPr>
            <a:xfrm>
              <a:off x="397170" y="2906203"/>
              <a:ext cx="505333" cy="505333"/>
            </a:xfrm>
            <a:prstGeom prst="ellipse">
              <a:avLst/>
            </a:prstGeom>
            <a:ln w="57150">
              <a:solidFill>
                <a:srgbClr val="9C87B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3C2E6276-F88F-4A26-B96A-CEDA7183988C}"/>
                </a:ext>
              </a:extLst>
            </p:cNvPr>
            <p:cNvSpPr txBox="1"/>
            <p:nvPr/>
          </p:nvSpPr>
          <p:spPr>
            <a:xfrm>
              <a:off x="463347" y="2915834"/>
              <a:ext cx="446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3.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801E450-05A5-4D93-A62B-346AE5B7242A}"/>
                </a:ext>
              </a:extLst>
            </p:cNvPr>
            <p:cNvSpPr txBox="1"/>
            <p:nvPr/>
          </p:nvSpPr>
          <p:spPr>
            <a:xfrm>
              <a:off x="1532239" y="2926487"/>
              <a:ext cx="1549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DE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ปลายน้ำ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</p:grpSp>
      <p:sp>
        <p:nvSpPr>
          <p:cNvPr id="201" name="Arrow: Chevron 200">
            <a:extLst>
              <a:ext uri="{FF2B5EF4-FFF2-40B4-BE49-F238E27FC236}">
                <a16:creationId xmlns:a16="http://schemas.microsoft.com/office/drawing/2014/main" id="{600B3794-8EEF-451B-A4A0-262D114157D0}"/>
              </a:ext>
            </a:extLst>
          </p:cNvPr>
          <p:cNvSpPr/>
          <p:nvPr/>
        </p:nvSpPr>
        <p:spPr>
          <a:xfrm>
            <a:off x="8045157" y="2634022"/>
            <a:ext cx="290675" cy="362127"/>
          </a:xfrm>
          <a:prstGeom prst="chevron">
            <a:avLst/>
          </a:prstGeom>
          <a:solidFill>
            <a:srgbClr val="9C87BF"/>
          </a:solidFill>
          <a:ln>
            <a:solidFill>
              <a:srgbClr val="9C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2C0CF4C0-965A-4551-8DCD-93A2E55A7DD8}"/>
              </a:ext>
            </a:extLst>
          </p:cNvPr>
          <p:cNvSpPr txBox="1"/>
          <p:nvPr/>
        </p:nvSpPr>
        <p:spPr>
          <a:xfrm>
            <a:off x="1" y="3137266"/>
            <a:ext cx="3870131" cy="29739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marR="0" lvl="0" indent="-19367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6209" algn="l"/>
              </a:tabLst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ให้ผู้ที่เกี่ยวข้องกับโครงการ ทั้งผู้ให้ทุน ผู้รับทุน และผู้รับผลประโยชน์ ร่วมทำความเข้าใจโครงการ และ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กำหนดเป้าหมายร่วมกัน </a:t>
            </a:r>
            <a:endParaRPr kumimoji="0" lang="en-US" sz="21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92072" marR="0" lvl="0" indent="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6209" algn="l"/>
              </a:tabLst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19367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6209" algn="l"/>
              </a:tabLst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กำหนด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แผนงาน กิจกรรม และตัวชี้วัด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ที่พึงประสงค์ร่วมกัน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92072" marR="0" lvl="0" indent="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6209" algn="l"/>
              </a:tabLst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19367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6209" algn="l"/>
              </a:tabLst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กำหนด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วิธีการติดตามและเก็บข้อมูล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เพื่อวัดผลความสำเร็จของโครงการ 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008689A0-1CA1-4694-9A0A-8107631EE053}"/>
              </a:ext>
            </a:extLst>
          </p:cNvPr>
          <p:cNvSpPr txBox="1"/>
          <p:nvPr/>
        </p:nvSpPr>
        <p:spPr>
          <a:xfrm>
            <a:off x="3947687" y="3143756"/>
            <a:ext cx="4374184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marR="0" lvl="0" indent="-285744" algn="thai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เป็นการ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นำข้อมูลจากการดำเนินงานมาทบทวน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เพื่อให้ผู้ดำเนินโครงการเห็นสถานการณ์ปัญหา และความก้าวหน้าของโครงการ เพื่อให้สามารถปรับแผนให้เหมาะสมกับสถานการณ์ที่เกิดขึ้นจริง เพื่อให้การดำเนินงานช่วงหลังของโครงการ มีคุณภาพมากยิ่งขึ้น</a:t>
            </a:r>
          </a:p>
          <a:p>
            <a:pPr marL="0" marR="0" lvl="0" indent="0" algn="thai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285744" algn="thai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นำผลงานที่ทำไปแล้ว มา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วิเคราะห์ความซับซ้อน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และ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ปัจจัยที่เกี่ยวข้องกับความสำเร็จและล้มเหลว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เพื่อให้เห็นว่าตรงไหนสำเร็จ หรือตรงไหนไม่สำเร็จ เพื่อนำไปปรับเปลี่ยน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แผนงาน กลไกการทำงาน และองค์ประกอบของทีม (</a:t>
            </a: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Teamwork 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)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ให้ดีขึ้น</a:t>
            </a: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285CDA7B-B353-4677-8797-C466489B7BBD}"/>
              </a:ext>
            </a:extLst>
          </p:cNvPr>
          <p:cNvSpPr txBox="1"/>
          <p:nvPr/>
        </p:nvSpPr>
        <p:spPr>
          <a:xfrm>
            <a:off x="8389740" y="3143758"/>
            <a:ext cx="3692013" cy="2743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marR="0" lvl="0" indent="-285744" algn="thaiDist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นำเอาข้อมูลผลลัพธ์จากการดำเนินงานมาศึกษา โดย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ออกแบบเครื่องมือจาก  </a:t>
            </a: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KPI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ที่วางไว้ เพื่อให้เห็น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area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ความสำเร็จและความไม่สำเร็จ เพื่อให้เห็นความท้าทายในปีถัดไป</a:t>
            </a:r>
          </a:p>
          <a:p>
            <a:pPr marL="285744" marR="0" lvl="0" indent="-285744" algn="thaiDist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285744" algn="thaiDist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เป็นการวางแผนการดำเนินงานในปีถัดไป โดยใช้ข้อมูลที่ผ่านมา ทำให้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โครงการสามารถปรับกิจกรรมได้อย่างเหมาะสม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C04B95-4621-4102-9CE4-6E72F81063B5}"/>
              </a:ext>
            </a:extLst>
          </p:cNvPr>
          <p:cNvCxnSpPr/>
          <p:nvPr/>
        </p:nvCxnSpPr>
        <p:spPr>
          <a:xfrm>
            <a:off x="3897559" y="3219855"/>
            <a:ext cx="0" cy="3269739"/>
          </a:xfrm>
          <a:prstGeom prst="line">
            <a:avLst/>
          </a:prstGeom>
          <a:ln w="28575">
            <a:solidFill>
              <a:srgbClr val="9C87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5C85CCE4-75B9-4539-9161-C9F494202EED}"/>
              </a:ext>
            </a:extLst>
          </p:cNvPr>
          <p:cNvCxnSpPr/>
          <p:nvPr/>
        </p:nvCxnSpPr>
        <p:spPr>
          <a:xfrm>
            <a:off x="8402719" y="3219855"/>
            <a:ext cx="0" cy="3269739"/>
          </a:xfrm>
          <a:prstGeom prst="line">
            <a:avLst/>
          </a:prstGeom>
          <a:ln w="28575">
            <a:solidFill>
              <a:srgbClr val="9C87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345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902898" y="2212509"/>
            <a:ext cx="103862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จากแผนที่ชุมชน ที่เห็นกลุ่มต่าง</a:t>
            </a:r>
            <a:r>
              <a:rPr lang="en-US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ๆ</a:t>
            </a:r>
            <a:r>
              <a:rPr lang="en-US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และผู้รู้</a:t>
            </a:r>
            <a:b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 ท่านคิดว่า </a:t>
            </a:r>
            <a:br>
              <a:rPr lang="en-US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4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ท่านจะเชิญใครเข้ามาร่วมระดมสมอง</a:t>
            </a:r>
            <a:br>
              <a:rPr lang="th-TH" sz="4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 </a:t>
            </a:r>
            <a:r>
              <a:rPr lang="en-US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DE </a:t>
            </a:r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ช่วงต้นน้ำ</a:t>
            </a:r>
            <a:endParaRPr lang="en-US" sz="44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58650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5" y="1027415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3.2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8B7D-0E5E-22B2-16C5-52E99521E7CB}"/>
              </a:ext>
            </a:extLst>
          </p:cNvPr>
          <p:cNvSpPr txBox="1"/>
          <p:nvPr/>
        </p:nvSpPr>
        <p:spPr>
          <a:xfrm>
            <a:off x="891853" y="2249672"/>
            <a:ext cx="104082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พูดคุยแลกเปลี่ยนประเด็นในกลุ่มย่อย</a:t>
            </a:r>
            <a:endParaRPr lang="en-US" sz="4400" b="1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algn="ctr"/>
            <a:endParaRPr lang="th-TH" sz="2800" b="1" dirty="0">
              <a:solidFill>
                <a:srgbClr val="FF000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algn="ctr"/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จากการแลกเปลี่ยน โรงเรียนเห็นโอกาสในการเชิญ</a:t>
            </a:r>
            <a:r>
              <a:rPr lang="th-TH" sz="3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 </a:t>
            </a:r>
            <a:br>
              <a:rPr lang="th-TH" sz="3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3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ผู้ที่มีส่วนเกี่ยวข้องกับโรงเรียน</a:t>
            </a:r>
            <a:r>
              <a:rPr lang="en-US" sz="3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3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ตัวแทนกลุ่มต่าง ๆ ในชุมชน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ท่านใดเข้าร่วม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DE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ต้นน้ำ บ้าง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b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(ดอกไม้ชุมชน) เชิญมาด้วย</a:t>
            </a:r>
            <a:r>
              <a:rPr lang="th-TH" sz="3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เหตุผล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sz="32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3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ระดมสมอง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E52361-3D2A-486C-BBBB-FB241C35F127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15.00 – 16.00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01902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D999B1-A20A-A4B7-7F3E-27E20D01B2EB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DAE2C7-3E65-27FD-C27E-E81639EB0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52850B-5F37-92C9-16EF-9E921CB3B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D338D8-EFC2-8BB8-06F2-FC9DAF11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130E9E-AD9E-4EF8-8127-887AF759B1AD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D7E450-C006-4225-9C5E-FC548C10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3668FE-5B97-4813-ABB8-99E25952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E088B7-2659-4EC3-AFC7-C7E82A5E6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72" name="Diagram 71">
            <a:extLst>
              <a:ext uri="{FF2B5EF4-FFF2-40B4-BE49-F238E27FC236}">
                <a16:creationId xmlns:a16="http://schemas.microsoft.com/office/drawing/2014/main" id="{71EE7B2A-63FE-469D-82FB-87D5D33BAA4B}"/>
              </a:ext>
            </a:extLst>
          </p:cNvPr>
          <p:cNvGraphicFramePr/>
          <p:nvPr>
            <p:extLst/>
          </p:nvPr>
        </p:nvGraphicFramePr>
        <p:xfrm>
          <a:off x="3655377" y="2072934"/>
          <a:ext cx="4757169" cy="3171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3" name="TextBox 72">
            <a:extLst>
              <a:ext uri="{FF2B5EF4-FFF2-40B4-BE49-F238E27FC236}">
                <a16:creationId xmlns:a16="http://schemas.microsoft.com/office/drawing/2014/main" id="{43C3E24F-F640-4977-AD7B-1E3984B12C3E}"/>
              </a:ext>
            </a:extLst>
          </p:cNvPr>
          <p:cNvSpPr txBox="1"/>
          <p:nvPr/>
        </p:nvSpPr>
        <p:spPr>
          <a:xfrm>
            <a:off x="5505075" y="3196992"/>
            <a:ext cx="1057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ผู้รู้</a:t>
            </a:r>
            <a:r>
              <a:rPr lang="th-TH" dirty="0">
                <a:latin typeface="Kanit" pitchFamily="2" charset="-34"/>
                <a:cs typeface="Kanit" pitchFamily="2" charset="-34"/>
              </a:rPr>
              <a:t> และ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ครูภูมิปัญญา</a:t>
            </a:r>
            <a:endParaRPr lang="en-US" dirty="0"/>
          </a:p>
        </p:txBody>
      </p:sp>
      <p:graphicFrame>
        <p:nvGraphicFramePr>
          <p:cNvPr id="74" name="Table 17">
            <a:extLst>
              <a:ext uri="{FF2B5EF4-FFF2-40B4-BE49-F238E27FC236}">
                <a16:creationId xmlns:a16="http://schemas.microsoft.com/office/drawing/2014/main" id="{BC38D800-FEFE-4245-BFD9-CBF080E09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115284"/>
              </p:ext>
            </p:extLst>
          </p:nvPr>
        </p:nvGraphicFramePr>
        <p:xfrm>
          <a:off x="121623" y="1408760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424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018496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A7876882-93F9-4130-80E4-FEDB21F2FD2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45544" y="2184399"/>
            <a:ext cx="2062776" cy="150687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6B3BC371-BA38-436F-B3DA-637457265B9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45545" y="3196991"/>
            <a:ext cx="1034685" cy="87625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:a16="http://schemas.microsoft.com/office/drawing/2014/main" id="{7EB027D9-00B1-416B-A71B-D307E3C404B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45544" y="4535526"/>
            <a:ext cx="1148788" cy="109034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710267B4-4F26-4E38-A1DB-49918349FE03}"/>
              </a:ext>
            </a:extLst>
          </p:cNvPr>
          <p:cNvCxnSpPr>
            <a:cxnSpLocks/>
          </p:cNvCxnSpPr>
          <p:nvPr/>
        </p:nvCxnSpPr>
        <p:spPr>
          <a:xfrm>
            <a:off x="6424160" y="5088029"/>
            <a:ext cx="1911573" cy="537843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9F75B1A8-9D4E-4F99-BF43-EC33BA4EA633}"/>
              </a:ext>
            </a:extLst>
          </p:cNvPr>
          <p:cNvCxnSpPr>
            <a:cxnSpLocks/>
          </p:cNvCxnSpPr>
          <p:nvPr/>
        </p:nvCxnSpPr>
        <p:spPr>
          <a:xfrm flipV="1">
            <a:off x="7475810" y="4055467"/>
            <a:ext cx="875385" cy="114274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C4B620EE-8EFD-4FBC-9572-2BCAC682C7F1}"/>
              </a:ext>
            </a:extLst>
          </p:cNvPr>
          <p:cNvCxnSpPr>
            <a:cxnSpLocks/>
          </p:cNvCxnSpPr>
          <p:nvPr/>
        </p:nvCxnSpPr>
        <p:spPr>
          <a:xfrm flipV="1">
            <a:off x="7473624" y="2520623"/>
            <a:ext cx="877571" cy="805598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2" name="Table 17">
            <a:extLst>
              <a:ext uri="{FF2B5EF4-FFF2-40B4-BE49-F238E27FC236}">
                <a16:creationId xmlns:a16="http://schemas.microsoft.com/office/drawing/2014/main" id="{5B2DAA5F-4B69-4F36-9917-DB729221E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043258"/>
              </p:ext>
            </p:extLst>
          </p:nvPr>
        </p:nvGraphicFramePr>
        <p:xfrm>
          <a:off x="121623" y="3163533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424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018496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33" name="Table 17">
            <a:extLst>
              <a:ext uri="{FF2B5EF4-FFF2-40B4-BE49-F238E27FC236}">
                <a16:creationId xmlns:a16="http://schemas.microsoft.com/office/drawing/2014/main" id="{9A4B29DC-DC17-45CC-AF09-BCB5B2FE7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300178"/>
              </p:ext>
            </p:extLst>
          </p:nvPr>
        </p:nvGraphicFramePr>
        <p:xfrm>
          <a:off x="121623" y="4917805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424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018496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34" name="Table 17">
            <a:extLst>
              <a:ext uri="{FF2B5EF4-FFF2-40B4-BE49-F238E27FC236}">
                <a16:creationId xmlns:a16="http://schemas.microsoft.com/office/drawing/2014/main" id="{7267EB49-E848-4C61-BBFC-C8A5E92AC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754586"/>
              </p:ext>
            </p:extLst>
          </p:nvPr>
        </p:nvGraphicFramePr>
        <p:xfrm>
          <a:off x="8378503" y="1408760"/>
          <a:ext cx="369187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412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176462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35" name="Table 17">
            <a:extLst>
              <a:ext uri="{FF2B5EF4-FFF2-40B4-BE49-F238E27FC236}">
                <a16:creationId xmlns:a16="http://schemas.microsoft.com/office/drawing/2014/main" id="{6666FBA2-6B3D-4587-83A3-2B1DBD787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991169"/>
              </p:ext>
            </p:extLst>
          </p:nvPr>
        </p:nvGraphicFramePr>
        <p:xfrm>
          <a:off x="8371882" y="3163533"/>
          <a:ext cx="369187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412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176462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36" name="Table 17">
            <a:extLst>
              <a:ext uri="{FF2B5EF4-FFF2-40B4-BE49-F238E27FC236}">
                <a16:creationId xmlns:a16="http://schemas.microsoft.com/office/drawing/2014/main" id="{AF2FABF3-7AC8-459D-BB63-8BFFB6B4E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614873"/>
              </p:ext>
            </p:extLst>
          </p:nvPr>
        </p:nvGraphicFramePr>
        <p:xfrm>
          <a:off x="8371882" y="4924754"/>
          <a:ext cx="369187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412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176462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B495D876-3548-44E1-BB70-A9AED1959BDB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3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ระดมสมอง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EC197A6-3C83-4209-B832-EFE3272EE355}"/>
              </a:ext>
            </a:extLst>
          </p:cNvPr>
          <p:cNvSpPr/>
          <p:nvPr/>
        </p:nvSpPr>
        <p:spPr>
          <a:xfrm>
            <a:off x="381000" y="587729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จากการแลกเปลี่ยน โรงเรียนเห็นโอกาสในการเชิญ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 ผู้ที่มีส่วนเกี่ยวข้องกับโรงเรียน</a:t>
            </a:r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ตัวแทนกลุ่มต่าง ๆ </a:t>
            </a:r>
            <a:b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ท่านใดเข้าร่วม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DE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ต้นน้ำ บ้าง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(ดอกไม้ชุมชน) เชิญมาด้วย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เหตุผล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132E33-A3A7-4229-8EFB-877758503F82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15.00 – 16.00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7049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3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ระดมสมอง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05384C-7144-4FA3-9D5E-0F4890468966}"/>
              </a:ext>
            </a:extLst>
          </p:cNvPr>
          <p:cNvSpPr/>
          <p:nvPr/>
        </p:nvSpPr>
        <p:spPr>
          <a:xfrm>
            <a:off x="381000" y="704026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จากการแลกเปลี่ยน โรงเรียนเห็นโอกาสในการเชิญ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 ผู้ที่มีส่วนเกี่ยวข้องกับโรงเรียน</a:t>
            </a:r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ตัวแทนกลุ่มต่าง ๆ </a:t>
            </a:r>
            <a:b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ท่านใดเข้าร่วม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DE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ต้นน้ำ บ้าง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(ดอกไม้ชุมชน) เชิญมาด้วย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เหตุผล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AA1BB90-8451-40A5-8EC1-C8E70ECCC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328136"/>
              </p:ext>
            </p:extLst>
          </p:nvPr>
        </p:nvGraphicFramePr>
        <p:xfrm>
          <a:off x="381000" y="1507528"/>
          <a:ext cx="11430001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5896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3438144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  <a:gridCol w="5775961">
                  <a:extLst>
                    <a:ext uri="{9D8B030D-6E8A-4147-A177-3AD203B41FA5}">
                      <a16:colId xmlns:a16="http://schemas.microsoft.com/office/drawing/2014/main" val="3866874250"/>
                    </a:ext>
                  </a:extLst>
                </a:gridCol>
              </a:tblGrid>
              <a:tr h="68956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มิติ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ผู้รู้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</a:t>
                      </a: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ผู้มีส่วนเกี่ยวข้อง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</a:t>
                      </a: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ตัวแทนกลุ่มต่าง ๆ (ชื่อ)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เหตุผลที่เชิญเข้ามาร่วม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1.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ประเพณี วัฒนธรรมและประวัติศาสตร์ชุมชน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0858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01572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2.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กลุ่ม องค์กรและหน่วยงาน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9719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4406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477470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lvl="0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3.</a:t>
                      </a: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เทคโนโลยี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17649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18238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57141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FFF97A8-13F3-4658-8E57-D9F5E9042623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15.00 – 16.00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67361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3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ระดมสมอง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05384C-7144-4FA3-9D5E-0F4890468966}"/>
              </a:ext>
            </a:extLst>
          </p:cNvPr>
          <p:cNvSpPr/>
          <p:nvPr/>
        </p:nvSpPr>
        <p:spPr>
          <a:xfrm>
            <a:off x="381000" y="717881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จากการแลกเปลี่ยน โรงเรียนเห็นโอกาสในการเชิญ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 ผู้ที่มีส่วนเกี่ยวข้องกับโรงเรียน</a:t>
            </a:r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ตัวแทนกลุ่มต่าง ๆ </a:t>
            </a:r>
            <a:b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ท่านใดเข้าร่วม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DE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ต้นน้ำ บ้าง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(ดอกไม้ชุมชน) เชิญมาด้วย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เหตุผล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AA1BB90-8451-40A5-8EC1-C8E70ECCC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31597"/>
              </p:ext>
            </p:extLst>
          </p:nvPr>
        </p:nvGraphicFramePr>
        <p:xfrm>
          <a:off x="381000" y="1535237"/>
          <a:ext cx="11430001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5896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3438144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  <a:gridCol w="5775961">
                  <a:extLst>
                    <a:ext uri="{9D8B030D-6E8A-4147-A177-3AD203B41FA5}">
                      <a16:colId xmlns:a16="http://schemas.microsoft.com/office/drawing/2014/main" val="3866874250"/>
                    </a:ext>
                  </a:extLst>
                </a:gridCol>
              </a:tblGrid>
              <a:tr h="68956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มิติ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ผู้รู้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</a:t>
                      </a: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ผู้มีส่วนเกี่ยวข้อง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</a:t>
                      </a: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ตัวแทนกลุ่มต่าง ๆ (ชื่อ)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เหตุผลที่เชิญเข้ามาร่วม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4.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อาชีพและเศรษฐกิจ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0858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01572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5.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ภูมิปัญญา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9719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4406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477470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6.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ทรัพยากร</a:t>
                      </a:r>
                      <a:b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</a:b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ธรรมชาติและสภาพภูมิประเทศ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17649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18238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57141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443B1D2-A685-4546-BF03-14881C820E9B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15.00 – 16.00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3691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4" y="1268224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4.1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4 : Reflection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B483DF-26A2-4778-8C47-D036A48E551F}"/>
              </a:ext>
            </a:extLst>
          </p:cNvPr>
          <p:cNvSpPr txBox="1"/>
          <p:nvPr/>
        </p:nvSpPr>
        <p:spPr>
          <a:xfrm>
            <a:off x="1441754" y="2967335"/>
            <a:ext cx="9308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Reflection </a:t>
            </a:r>
            <a:r>
              <a:rPr lang="th-TH" sz="5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ผ่าน </a:t>
            </a:r>
            <a:r>
              <a:rPr lang="en-US" sz="5400" b="1" dirty="0" err="1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Menti</a:t>
            </a:r>
            <a:endParaRPr lang="th-TH" sz="5400" b="1" dirty="0">
              <a:solidFill>
                <a:srgbClr val="7030A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031FD-196C-410C-85FF-9DCA4638B44E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16.00 – 16.30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2293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2CCDAC4C-AB9B-4C73-A275-91F13BD51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55631"/>
              </p:ext>
            </p:extLst>
          </p:nvPr>
        </p:nvGraphicFramePr>
        <p:xfrm>
          <a:off x="1071101" y="742210"/>
          <a:ext cx="10072835" cy="4113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2598">
                  <a:extLst>
                    <a:ext uri="{9D8B030D-6E8A-4147-A177-3AD203B41FA5}">
                      <a16:colId xmlns:a16="http://schemas.microsoft.com/office/drawing/2014/main" val="3023633245"/>
                    </a:ext>
                  </a:extLst>
                </a:gridCol>
                <a:gridCol w="3760237">
                  <a:extLst>
                    <a:ext uri="{9D8B030D-6E8A-4147-A177-3AD203B41FA5}">
                      <a16:colId xmlns:a16="http://schemas.microsoft.com/office/drawing/2014/main" val="2843734118"/>
                    </a:ext>
                  </a:extLst>
                </a:gridCol>
              </a:tblGrid>
              <a:tr h="492115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</a:t>
                      </a:r>
                      <a:endParaRPr lang="en-US" sz="18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การ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Rename</a:t>
                      </a:r>
                      <a:endParaRPr lang="en-US" sz="180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4535017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โรงเรียนบ้านปะทาย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01_</a:t>
                      </a:r>
                      <a:r>
                        <a:rPr lang="th-TH" sz="140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บ้านปะทาย</a:t>
                      </a:r>
                      <a:r>
                        <a:rPr lang="en-US" sz="14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lang="th-TH" sz="140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ชื่อจริง</a:t>
                      </a:r>
                      <a:endParaRPr lang="en-US" sz="1400" dirty="0">
                        <a:solidFill>
                          <a:srgbClr val="FF66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40149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.โรงเรียนไพรบึงวิทยาคม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02_</a:t>
                      </a:r>
                      <a:r>
                        <a:rPr lang="th-TH" sz="140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ไพรบึงวิทยาคม</a:t>
                      </a:r>
                      <a:r>
                        <a:rPr lang="en-US" sz="14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265326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.โรงเรียนบ้านพรุจำปา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03_</a:t>
                      </a:r>
                      <a:r>
                        <a:rPr lang="th-TH" sz="140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บ้านพรุจำปา</a:t>
                      </a:r>
                      <a:r>
                        <a:rPr lang="en-US" sz="14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236691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.โรงเรียนบ้านตะเคียนกูยวิทยา  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04_</a:t>
                      </a:r>
                      <a:r>
                        <a:rPr lang="th-TH" sz="140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บ้านตะเคียนกูยวิทยา</a:t>
                      </a:r>
                      <a:r>
                        <a:rPr lang="en-US" sz="14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456493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.โรงเรียนบ้านอีหนา(รัฐประชานุกูล)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05_</a:t>
                      </a:r>
                      <a:r>
                        <a:rPr lang="th-TH" sz="1400" b="0" kern="1200" dirty="0">
                          <a:solidFill>
                            <a:srgbClr val="FF660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บ้านอ</a:t>
                      </a:r>
                      <a:r>
                        <a:rPr lang="th-TH" sz="1400" b="0" kern="1200" dirty="0" err="1">
                          <a:solidFill>
                            <a:srgbClr val="FF660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ีห</a:t>
                      </a:r>
                      <a:r>
                        <a:rPr lang="th-TH" sz="1400" b="0" kern="1200" dirty="0">
                          <a:solidFill>
                            <a:srgbClr val="FF660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นา</a:t>
                      </a:r>
                      <a:r>
                        <a:rPr lang="en-US" sz="14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513059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.โรงเรียนบ้านหนองกุลา จ.พิษณุโลก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06_</a:t>
                      </a:r>
                      <a:r>
                        <a:rPr lang="th-TH" sz="140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บ้านหนองกุลา</a:t>
                      </a:r>
                      <a:r>
                        <a:rPr lang="en-US" sz="14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32259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.โรงเรียนบ้านผือ(ประชาพัฒนา) 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07_</a:t>
                      </a:r>
                      <a:r>
                        <a:rPr lang="th-TH" sz="1400" b="0" dirty="0">
                          <a:solidFill>
                            <a:srgbClr val="FF66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บ้าน</a:t>
                      </a:r>
                      <a:r>
                        <a:rPr lang="th-TH" sz="1400" b="0" dirty="0" err="1">
                          <a:solidFill>
                            <a:srgbClr val="FF66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ผือ</a:t>
                      </a:r>
                      <a:r>
                        <a:rPr lang="en-US" sz="14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875463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.โรงเรียนเทศบาล 3 วัดท่ามะปราง  จ.พิษณุโลก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08_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วัดท่ามะปราง</a:t>
                      </a:r>
                      <a:r>
                        <a:rPr lang="en-US" sz="14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980157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.โรงเรียนบ้านโพนครก 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09_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บ้านโพนครก</a:t>
                      </a:r>
                      <a:r>
                        <a:rPr lang="en-US" sz="14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523727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A98C1439-1DFD-56DB-E7B1-B505BB1F3114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FF0F9A-D842-F8AD-DCCB-4E453602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428F11D-8C70-4DB8-AD7D-7C76C3628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37504B-3224-1169-EE9B-A7262243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Google Shape;191;p31">
            <a:extLst>
              <a:ext uri="{FF2B5EF4-FFF2-40B4-BE49-F238E27FC236}">
                <a16:creationId xmlns:a16="http://schemas.microsoft.com/office/drawing/2014/main" id="{8AE00FDE-759B-480F-A116-809DB9DF0F14}"/>
              </a:ext>
            </a:extLst>
          </p:cNvPr>
          <p:cNvSpPr txBox="1">
            <a:spLocks/>
          </p:cNvSpPr>
          <p:nvPr/>
        </p:nvSpPr>
        <p:spPr>
          <a:xfrm>
            <a:off x="1175077" y="0"/>
            <a:ext cx="971360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th-TH" dirty="0">
                <a:solidFill>
                  <a:srgbClr val="FFC000"/>
                </a:solidFill>
                <a:latin typeface="Kanit" panose="020B0604020202020204" charset="-34"/>
                <a:cs typeface="Kanit" panose="020B0604020202020204" charset="-34"/>
              </a:rPr>
              <a:t>การ </a:t>
            </a:r>
            <a:r>
              <a:rPr lang="en-US" dirty="0">
                <a:solidFill>
                  <a:srgbClr val="FFC000"/>
                </a:solidFill>
                <a:latin typeface="Kanit" panose="020B0604020202020204" charset="-34"/>
                <a:cs typeface="Kanit" panose="020B0604020202020204" charset="-34"/>
              </a:rPr>
              <a:t>Rename</a:t>
            </a:r>
            <a:r>
              <a:rPr lang="th-TH" dirty="0">
                <a:solidFill>
                  <a:srgbClr val="FFC000"/>
                </a:solidFill>
                <a:latin typeface="Kanit" panose="020B0604020202020204" charset="-34"/>
                <a:cs typeface="Kanit" panose="020B0604020202020204" charset="-34"/>
              </a:rPr>
              <a:t> ชื่อ</a:t>
            </a:r>
            <a:r>
              <a:rPr lang="en-US" dirty="0">
                <a:solidFill>
                  <a:srgbClr val="FFC000"/>
                </a:solidFill>
                <a:latin typeface="Kanit" panose="020B0604020202020204" charset="-34"/>
                <a:cs typeface="Kanit" panose="020B0604020202020204" charset="-34"/>
              </a:rPr>
              <a:t> </a:t>
            </a:r>
            <a:r>
              <a:rPr lang="th-TH" dirty="0">
                <a:solidFill>
                  <a:schemeClr val="bg1"/>
                </a:solidFill>
                <a:latin typeface="Kanit" panose="020B0604020202020204" charset="-34"/>
                <a:cs typeface="Kanit" panose="020B0604020202020204" charset="-34"/>
              </a:rPr>
              <a:t>วันที่ </a:t>
            </a:r>
            <a:r>
              <a:rPr lang="en-US" dirty="0">
                <a:solidFill>
                  <a:schemeClr val="bg1"/>
                </a:solidFill>
                <a:latin typeface="Kanit" panose="020B0604020202020204" charset="-34"/>
                <a:cs typeface="Kanit" panose="020B0604020202020204" charset="-34"/>
              </a:rPr>
              <a:t>26 </a:t>
            </a:r>
            <a:r>
              <a:rPr lang="th-TH" dirty="0">
                <a:solidFill>
                  <a:schemeClr val="bg1"/>
                </a:solidFill>
                <a:latin typeface="Kanit" panose="020B0604020202020204" charset="-34"/>
                <a:cs typeface="Kanit" panose="020B0604020202020204" charset="-34"/>
              </a:rPr>
              <a:t>พ.ย.</a:t>
            </a:r>
            <a:r>
              <a:rPr lang="en-US" dirty="0">
                <a:solidFill>
                  <a:schemeClr val="bg1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  <a:endParaRPr lang="en-US" dirty="0">
              <a:solidFill>
                <a:schemeClr val="bg1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  <a:p>
            <a:pPr algn="ctr"/>
            <a:endParaRPr lang="en-US" dirty="0">
              <a:solidFill>
                <a:srgbClr val="FF0000"/>
              </a:solidFill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47885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6" y="1007572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4.1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4 : Reflection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B483DF-26A2-4778-8C47-D036A48E551F}"/>
              </a:ext>
            </a:extLst>
          </p:cNvPr>
          <p:cNvSpPr txBox="1"/>
          <p:nvPr/>
        </p:nvSpPr>
        <p:spPr>
          <a:xfrm>
            <a:off x="1111496" y="2116904"/>
            <a:ext cx="996900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Reflection</a:t>
            </a:r>
            <a:endParaRPr lang="th-TH" sz="5400" b="1" dirty="0">
              <a:solidFill>
                <a:srgbClr val="7030A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  <a:p>
            <a:pPr marL="269875" indent="-176213">
              <a:buAutoNum type="arabicPeriod"/>
            </a:pP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ประเด็นที่ท่าน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Wow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จากการเข้าร่วม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ครั้งนี้ </a:t>
            </a:r>
          </a:p>
          <a:p>
            <a:pPr marL="269875" indent="-176213">
              <a:buAutoNum type="arabicPeriod"/>
            </a:pP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ท่านได้เรียนรู้อะไร จากการเข้าร่วม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ครั้งนี้</a:t>
            </a:r>
          </a:p>
          <a:p>
            <a:pPr marL="269875" indent="-176213">
              <a:buAutoNum type="arabicPeriod"/>
            </a:pP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จะนำสิ่งที่ได้เรียนรู้ ไปใช้อย่างไร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h-TH" sz="5400" b="1" dirty="0">
              <a:solidFill>
                <a:srgbClr val="7030A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h-TH" sz="5400" b="1" dirty="0">
              <a:solidFill>
                <a:srgbClr val="7030A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031FD-196C-410C-85FF-9DCA4638B44E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16.00 – 16.30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14759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F1B3CA-9FA8-40BF-86A2-86C44F5D441C}"/>
              </a:ext>
            </a:extLst>
          </p:cNvPr>
          <p:cNvSpPr/>
          <p:nvPr/>
        </p:nvSpPr>
        <p:spPr>
          <a:xfrm>
            <a:off x="0" y="2489200"/>
            <a:ext cx="12192000" cy="1879600"/>
          </a:xfrm>
          <a:prstGeom prst="rect">
            <a:avLst/>
          </a:prstGeom>
          <a:solidFill>
            <a:srgbClr val="D2C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564271-E934-4BAF-9758-61D54E03210D}"/>
              </a:ext>
            </a:extLst>
          </p:cNvPr>
          <p:cNvSpPr txBox="1"/>
          <p:nvPr/>
        </p:nvSpPr>
        <p:spPr>
          <a:xfrm>
            <a:off x="4851108" y="2967335"/>
            <a:ext cx="2489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เอกสารแนบ</a:t>
            </a:r>
            <a:endParaRPr lang="en-US" sz="54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954C0D8-AF05-3B10-3A83-AAE27F84B291}"/>
              </a:ext>
            </a:extLst>
          </p:cNvPr>
          <p:cNvGrpSpPr/>
          <p:nvPr/>
        </p:nvGrpSpPr>
        <p:grpSpPr>
          <a:xfrm>
            <a:off x="4918494" y="1379187"/>
            <a:ext cx="2355011" cy="899387"/>
            <a:chOff x="410726" y="564213"/>
            <a:chExt cx="1360155" cy="5194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F1B97F-A6BF-934A-5C2F-E6E3496A1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24DA4C-C586-90C9-90E6-6A0D29665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D9E3C8-6D14-0B61-F231-74DAE8FBC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3283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8C1439-1DFD-56DB-E7B1-B505BB1F3114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FF0F9A-D842-F8AD-DCCB-4E453602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428F11D-8C70-4DB8-AD7D-7C76C3628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37504B-3224-1169-EE9B-A7262243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15" name="ตาราง 2">
            <a:extLst>
              <a:ext uri="{FF2B5EF4-FFF2-40B4-BE49-F238E27FC236}">
                <a16:creationId xmlns:a16="http://schemas.microsoft.com/office/drawing/2014/main" id="{F6DC1FC1-ADFF-4F5C-914E-F27B3198C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85605"/>
              </p:ext>
            </p:extLst>
          </p:nvPr>
        </p:nvGraphicFramePr>
        <p:xfrm>
          <a:off x="544623" y="810884"/>
          <a:ext cx="11102754" cy="36496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5277">
                  <a:extLst>
                    <a:ext uri="{9D8B030D-6E8A-4147-A177-3AD203B41FA5}">
                      <a16:colId xmlns:a16="http://schemas.microsoft.com/office/drawing/2014/main" val="1456333527"/>
                    </a:ext>
                  </a:extLst>
                </a:gridCol>
                <a:gridCol w="3952240">
                  <a:extLst>
                    <a:ext uri="{9D8B030D-6E8A-4147-A177-3AD203B41FA5}">
                      <a16:colId xmlns:a16="http://schemas.microsoft.com/office/drawing/2014/main" val="1386901952"/>
                    </a:ext>
                  </a:extLst>
                </a:gridCol>
                <a:gridCol w="4075237">
                  <a:extLst>
                    <a:ext uri="{9D8B030D-6E8A-4147-A177-3AD203B41FA5}">
                      <a16:colId xmlns:a16="http://schemas.microsoft.com/office/drawing/2014/main" val="479208645"/>
                    </a:ext>
                  </a:extLst>
                </a:gridCol>
              </a:tblGrid>
              <a:tr h="52997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ช่วงที่ 2</a:t>
                      </a:r>
                      <a:r>
                        <a:rPr lang="en-US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วันเสาร์ที่ 26 พ.ย.65</a:t>
                      </a:r>
                    </a:p>
                  </a:txBody>
                  <a:tcPr marL="5071" marR="5071" marT="5071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extLst>
                  <a:ext uri="{0D108BD9-81ED-4DB2-BD59-A6C34878D82A}">
                    <a16:rowId xmlns:a16="http://schemas.microsoft.com/office/drawing/2014/main" val="3041709026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</a:t>
                      </a: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752551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โรงเรียนบ้านปะทาย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น้องอ้วน (086-4096530) 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,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น้องโฟม (</a:t>
                      </a:r>
                      <a:r>
                        <a:rPr lang="en-US" sz="1400" b="0" dirty="0">
                          <a:solidFill>
                            <a:srgbClr val="FF6600"/>
                          </a:solidFill>
                          <a:latin typeface="Kanit" pitchFamily="2" charset="-34"/>
                          <a:cs typeface="Kanit" pitchFamily="2" charset="-34"/>
                        </a:rPr>
                        <a:t>095-0485558</a:t>
                      </a:r>
                      <a:r>
                        <a:rPr lang="th-TH" sz="1400" b="0" dirty="0">
                          <a:solidFill>
                            <a:srgbClr val="FF6600"/>
                          </a:solidFill>
                          <a:latin typeface="Kanit" pitchFamily="2" charset="-34"/>
                          <a:cs typeface="Kanit" pitchFamily="2" charset="-34"/>
                        </a:rPr>
                        <a:t>)</a:t>
                      </a:r>
                      <a:endParaRPr lang="th-TH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น้องชมพู่ (095-7808964)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746312"/>
                  </a:ext>
                </a:extLst>
              </a:tr>
              <a:tr h="32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.โรงเรียนไพรบึงวิทยาคม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พี่มิกซ์ (</a:t>
                      </a:r>
                      <a:r>
                        <a:rPr lang="en-US" sz="1400" b="0" dirty="0">
                          <a:solidFill>
                            <a:srgbClr val="FF6600"/>
                          </a:solidFill>
                          <a:latin typeface="Kanit" pitchFamily="2" charset="-34"/>
                          <a:cs typeface="Kanit" pitchFamily="2" charset="-34"/>
                        </a:rPr>
                        <a:t>080-1842943</a:t>
                      </a:r>
                      <a:r>
                        <a:rPr lang="th-TH" sz="1400" b="0" dirty="0">
                          <a:solidFill>
                            <a:srgbClr val="FF6600"/>
                          </a:solidFill>
                          <a:latin typeface="Kanit" pitchFamily="2" charset="-34"/>
                          <a:cs typeface="Kanit" pitchFamily="2" charset="-34"/>
                        </a:rPr>
                        <a:t>)</a:t>
                      </a:r>
                      <a:r>
                        <a:rPr lang="en-US" sz="1400" b="0" dirty="0">
                          <a:solidFill>
                            <a:srgbClr val="FF6600"/>
                          </a:solidFill>
                          <a:latin typeface="Kanit" pitchFamily="2" charset="-34"/>
                          <a:cs typeface="Kanit" pitchFamily="2" charset="-34"/>
                        </a:rPr>
                        <a:t>,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น้องทีม (</a:t>
                      </a:r>
                      <a:r>
                        <a:rPr lang="en-US" sz="1400" b="0" dirty="0">
                          <a:solidFill>
                            <a:srgbClr val="FF6600"/>
                          </a:solidFill>
                          <a:latin typeface="Kanit" pitchFamily="2" charset="-34"/>
                          <a:cs typeface="Kanit" pitchFamily="2" charset="-34"/>
                        </a:rPr>
                        <a:t>086-4096530</a:t>
                      </a:r>
                      <a:r>
                        <a:rPr lang="th-TH" sz="1400" b="0" dirty="0">
                          <a:solidFill>
                            <a:srgbClr val="FF6600"/>
                          </a:solidFill>
                          <a:latin typeface="Kanit" pitchFamily="2" charset="-34"/>
                          <a:cs typeface="Kanit" pitchFamily="2" charset="-34"/>
                        </a:rPr>
                        <a:t>)</a:t>
                      </a:r>
                      <a:endParaRPr lang="en-US" sz="1400" b="0" dirty="0">
                        <a:solidFill>
                          <a:srgbClr val="FF66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น้องอิงอร (พลอย) (091-0608701)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245296"/>
                  </a:ext>
                </a:extLst>
              </a:tr>
              <a:tr h="3027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.โรงเรียนบ้านพรุจำปา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พี่นิด (081-4151050)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น้องอีฟ (091-4355105)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00463"/>
                  </a:ext>
                </a:extLst>
              </a:tr>
              <a:tr h="319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.โรงเรียนบ้านตะเคียนกูยวิทยา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น้องแจ็ค (089-4705881)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น้องเมฆ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(085-6794106)</a:t>
                      </a:r>
                      <a:endParaRPr lang="th-TH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207204"/>
                  </a:ext>
                </a:extLst>
              </a:tr>
              <a:tr h="310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.โรงเรียนบ้านอีหนา(รัฐประชานุกูล)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พี่ออม (089-5754912)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น้องเอมมี่ (094-8181327) 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,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น้องดิว (091-0353692)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888803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.โรงเรียนบ้านหนองกุลา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พี่วิน (092-694-8948) 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,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พี่กอล์ฟ (084-4898107)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</a:t>
                      </a:r>
                      <a:r>
                        <a:rPr lang="th-TH" sz="1400" b="0" i="0" u="none" strike="noStrike" dirty="0" err="1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ปุ๊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กก</a:t>
                      </a:r>
                      <a:r>
                        <a:rPr lang="th-TH" sz="1400" b="0" i="0" u="none" strike="noStrike" dirty="0" err="1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ี้</a:t>
                      </a:r>
                      <a:endParaRPr lang="th-TH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451360"/>
                  </a:ext>
                </a:extLst>
              </a:tr>
              <a:tr h="2677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.โรงเรียนบ้านผือ(ประชาพัฒนา)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พี่มินี (088-7901729)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น้องนิว กสศ.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(087-3969336)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658832"/>
                  </a:ext>
                </a:extLst>
              </a:tr>
              <a:tr h="296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.โรงเรียนเทศบาล 3 วัดท่ามะปราง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น้องหมอน (081-1809900)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พี่ปวี (080-6496692)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027991"/>
                  </a:ext>
                </a:extLst>
              </a:tr>
              <a:tr h="2892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.โรงเรียนบ้านโพนครก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พี่ป่าน (095-9798988)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น้องเชียร์ (084-1102172)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3864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9445F03-A7FC-41C8-AABE-9173F9599E39}"/>
              </a:ext>
            </a:extLst>
          </p:cNvPr>
          <p:cNvSpPr txBox="1"/>
          <p:nvPr/>
        </p:nvSpPr>
        <p:spPr>
          <a:xfrm>
            <a:off x="89177" y="23636"/>
            <a:ext cx="10220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ข้อมูล</a:t>
            </a:r>
            <a:r>
              <a:rPr lang="en-US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Facilitator </a:t>
            </a:r>
            <a:r>
              <a:rPr lang="th-TH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 </a:t>
            </a:r>
            <a:r>
              <a:rPr lang="en-US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Note Taker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6478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6A03B1-2BAD-469B-995C-D1E0C3D13A38}"/>
              </a:ext>
            </a:extLst>
          </p:cNvPr>
          <p:cNvSpPr txBox="1"/>
          <p:nvPr/>
        </p:nvSpPr>
        <p:spPr>
          <a:xfrm>
            <a:off x="178678" y="1290092"/>
            <a:ext cx="1192414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1.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นำข้อมูลจาก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Social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Mapping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(ใครเก่งอะไร)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มาใช้ในเวที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Social Lab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(ต้องมีความหลากหลาย)</a:t>
            </a:r>
          </a:p>
          <a:p>
            <a:pPr marL="571500" lvl="0" indent="-341313">
              <a:buFont typeface="Arial" panose="020B0604020202020204" pitchFamily="34" charset="0"/>
              <a:buChar char="•"/>
              <a:defRPr/>
            </a:pP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คนที่เป็นผู้รู้ จากเวที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Social Mapping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มีใครบ้าง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?</a:t>
            </a:r>
          </a:p>
          <a:p>
            <a:pPr marL="571500" lvl="0" indent="-341313">
              <a:buFont typeface="Arial" panose="020B0604020202020204" pitchFamily="34" charset="0"/>
              <a:buChar char="•"/>
              <a:defRPr/>
            </a:pP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มีผู้รู้คนอื่นไหม ที่ยังไม่ได้เข้ามาในเวที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Social Mapping 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(จากทุนชุมชน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 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ด้าน) </a:t>
            </a:r>
            <a:r>
              <a:rPr lang="th-TH" sz="32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 </a:t>
            </a:r>
            <a:r>
              <a:rPr lang="en-US" sz="32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 </a:t>
            </a:r>
            <a:r>
              <a:rPr lang="th-TH" sz="32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ด้านนี้ มีผู้รู้หรือครูภูมิปัญญาคือใครบ้าง (ด้านไหนที่มีแล้ว แล้วยังมีอีก สามารถใส่เข้าไปได้ หรือ ด้านไหนที่ยังไม่มี ให้ใส่เพิ่ม)</a:t>
            </a:r>
          </a:p>
          <a:p>
            <a:pPr marL="571500" lvl="0" indent="-341313">
              <a:buFont typeface="Arial" panose="020B0604020202020204" pitchFamily="34" charset="0"/>
              <a:buChar char="•"/>
              <a:defRPr/>
            </a:pP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การที่เราทำ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Social Lab 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เพื่อเราต้องการความหลากหลายในความคิด ชุดความรู้ ดังนั้น ต้องมีองค์ประกอบที่เข้ามาหลากหลาย เช่น ภาครัฐ หอการค้า ผู้ประกอบการ</a:t>
            </a:r>
          </a:p>
          <a:p>
            <a:pPr marL="571500" lvl="0" indent="-341313">
              <a:buFont typeface="Arial" panose="020B0604020202020204" pitchFamily="34" charset="0"/>
              <a:buChar char="•"/>
              <a:defRPr/>
            </a:pP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ทุนมนุษย์ ทุนชุมชน มีอะไรบ้าง ใครเก่งอะไร </a:t>
            </a:r>
          </a:p>
          <a:p>
            <a:pPr marL="571500" lvl="0" indent="-341313">
              <a:buFont typeface="Arial" panose="020B0604020202020204" pitchFamily="34" charset="0"/>
              <a:buChar char="•"/>
              <a:defRPr/>
            </a:pP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จากข้อมูลที่โรงเรียนมี โรงเรียนอยากชวนใครเข้าร่วม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Social Lab 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เป็นพิเศษ และสามารถเชิญคนเหล่านี้มาระดมสมองได้มั้ย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? 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 เห็นการจัดการศึกษา ให้เด็กเป็นอย่างไร มีความรู้ความสามารถอย่างไร และท่านพร้อมที่จะแบ่งปันความรู้ให้กับนักเรียนในโรงเรียน โดยทำงานร่วมกับครูหรือไม่ ถ้าทำได้ จะแบ่งปันอะไรเช่น การเป็นวิทยากร หรือ เปิดพื้นที่ให้เด็กเข้ามาเรียนรู้ (เช่น นา สวน  โรงงาน  บริษัท)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5F029734-75E6-4716-A7C5-BD70C195E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400" y="557985"/>
            <a:ext cx="10281200" cy="763600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Note</a:t>
            </a:r>
          </a:p>
        </p:txBody>
      </p:sp>
    </p:spTree>
    <p:extLst>
      <p:ext uri="{BB962C8B-B14F-4D97-AF65-F5344CB8AC3E}">
        <p14:creationId xmlns:p14="http://schemas.microsoft.com/office/powerpoint/2010/main" val="1057906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8C1439-1DFD-56DB-E7B1-B505BB1F3114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FF0F9A-D842-F8AD-DCCB-4E453602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428F11D-8C70-4DB8-AD7D-7C76C3628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37504B-3224-1169-EE9B-A7262243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15" name="ตาราง 2">
            <a:extLst>
              <a:ext uri="{FF2B5EF4-FFF2-40B4-BE49-F238E27FC236}">
                <a16:creationId xmlns:a16="http://schemas.microsoft.com/office/drawing/2014/main" id="{F6DC1FC1-ADFF-4F5C-914E-F27B3198C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607180"/>
              </p:ext>
            </p:extLst>
          </p:nvPr>
        </p:nvGraphicFramePr>
        <p:xfrm>
          <a:off x="147705" y="708821"/>
          <a:ext cx="11955118" cy="60122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9482">
                  <a:extLst>
                    <a:ext uri="{9D8B030D-6E8A-4147-A177-3AD203B41FA5}">
                      <a16:colId xmlns:a16="http://schemas.microsoft.com/office/drawing/2014/main" val="2723772349"/>
                    </a:ext>
                  </a:extLst>
                </a:gridCol>
                <a:gridCol w="1592499">
                  <a:extLst>
                    <a:ext uri="{9D8B030D-6E8A-4147-A177-3AD203B41FA5}">
                      <a16:colId xmlns:a16="http://schemas.microsoft.com/office/drawing/2014/main" val="420524570"/>
                    </a:ext>
                  </a:extLst>
                </a:gridCol>
                <a:gridCol w="2073077">
                  <a:extLst>
                    <a:ext uri="{9D8B030D-6E8A-4147-A177-3AD203B41FA5}">
                      <a16:colId xmlns:a16="http://schemas.microsoft.com/office/drawing/2014/main" val="3006750812"/>
                    </a:ext>
                  </a:extLst>
                </a:gridCol>
                <a:gridCol w="2600770">
                  <a:extLst>
                    <a:ext uri="{9D8B030D-6E8A-4147-A177-3AD203B41FA5}">
                      <a16:colId xmlns:a16="http://schemas.microsoft.com/office/drawing/2014/main" val="1456333527"/>
                    </a:ext>
                  </a:extLst>
                </a:gridCol>
                <a:gridCol w="1402635">
                  <a:extLst>
                    <a:ext uri="{9D8B030D-6E8A-4147-A177-3AD203B41FA5}">
                      <a16:colId xmlns:a16="http://schemas.microsoft.com/office/drawing/2014/main" val="1386901952"/>
                    </a:ext>
                  </a:extLst>
                </a:gridCol>
                <a:gridCol w="2096655">
                  <a:extLst>
                    <a:ext uri="{9D8B030D-6E8A-4147-A177-3AD203B41FA5}">
                      <a16:colId xmlns:a16="http://schemas.microsoft.com/office/drawing/2014/main" val="479208645"/>
                    </a:ext>
                  </a:extLst>
                </a:gridCol>
              </a:tblGrid>
              <a:tr h="52997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ช่วงที่ 1</a:t>
                      </a:r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  <a:r>
                        <a:rPr lang="th-TH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วันศุกร์ที่ 25 พ.ย.65</a:t>
                      </a:r>
                      <a:endParaRPr lang="th-TH" sz="2400" b="1" i="0" u="none" strike="noStrike" dirty="0">
                        <a:solidFill>
                          <a:schemeClr val="bg1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ช่วงที่ 2</a:t>
                      </a:r>
                      <a:r>
                        <a:rPr lang="en-US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วันเสาร์ที่ 26 พ.ย.65</a:t>
                      </a:r>
                    </a:p>
                  </a:txBody>
                  <a:tcPr marL="5071" marR="5071" marT="5071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extLst>
                  <a:ext uri="{0D108BD9-81ED-4DB2-BD59-A6C34878D82A}">
                    <a16:rowId xmlns:a16="http://schemas.microsoft.com/office/drawing/2014/main" val="3041709026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</a:t>
                      </a: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</a:t>
                      </a: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752551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1.โรงเรียนนครวิทยาคม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01Fa_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พี่ออม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01Note_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น้องเอมมี่</a:t>
                      </a:r>
                      <a:endParaRPr lang="en-US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01Note_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น้องดิว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โรงเรียนบ้านปะทาย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01Fa_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น้องอ้วน </a:t>
                      </a:r>
                      <a:endParaRPr lang="en-US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01Fa_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น้องโฟม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01Note_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น้องชมพู่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746312"/>
                  </a:ext>
                </a:extLst>
              </a:tr>
              <a:tr h="32727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2.โรงเรียนบ้านแก่งจูงนาง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02Fa_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พี่ติ๋ม 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02Note_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พี่วิน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.โรงเรียนไพรบึงวิทยาคม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02Fa_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พี่มิกซ์ 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02Note_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น้องอิงอร (พลอย)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245296"/>
                  </a:ext>
                </a:extLst>
              </a:tr>
              <a:tr h="30273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3.โรงเรียน</a:t>
                      </a:r>
                      <a:r>
                        <a:rPr lang="th-TH" sz="1400" u="none" strike="noStrike" dirty="0" err="1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ดล</a:t>
                      </a:r>
                      <a:r>
                        <a:rPr lang="th-TH" sz="1400" u="none" strike="noStrike" dirty="0" err="1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ัฏฐิว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นาราม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03Fa_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น้องอ้วน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03Note_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น้องโฟม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.โรงเรียนบ้านพรุจำปา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03Fa_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พี่นิด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03Note_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น้องอีฟ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00463"/>
                  </a:ext>
                </a:extLst>
              </a:tr>
              <a:tr h="31909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4.โรงเรียนบ้านดอนพุดซา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04Fa_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พี่ป่าน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04Note_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น้องโอ๊ต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.โรงเรียนบ้านตะเคียนกูยวิทยา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04Fa_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น้องแจ็ค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04Note_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น้องเมฆ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207204"/>
                  </a:ext>
                </a:extLst>
              </a:tr>
              <a:tr h="310912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5.โรงเรียนบ้านรุ่ง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05Fa_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พี่มิกซ์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05Note_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พี่กิ๊ก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.โรงเรียนบ้านอีหนา(รัฐประชานุกูล)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05Fa_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พี่ออม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05Note_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น้องเอมมี่</a:t>
                      </a:r>
                      <a:endParaRPr lang="en-US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05Note_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น้องดิว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888803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6.โรงเรียนบ้านหนองหิน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06Fa_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พี่กอล์ฟ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06Note_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พี่จูน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.โรงเรียนบ้านหนองกุลา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06Fa_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พี่วิน </a:t>
                      </a:r>
                      <a:endParaRPr lang="en-US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06Fa_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พี่กอล์ฟ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06Note_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น้องปุ๊กกี้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451360"/>
                  </a:ext>
                </a:extLst>
              </a:tr>
              <a:tr h="26771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ึ7.โรงเรียนบ้านบึงมะลู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07Fa_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พี่เต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07Note_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น้องเชียร์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.โรงเรียนบ้านผือ(ประชาพัฒนา)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07Fa_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พี่มินี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07Note_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น้องนิว กสศ.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658832"/>
                  </a:ext>
                </a:extLst>
              </a:tr>
              <a:tr h="29629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8.โรงเรียนบ้านปางเป๋ย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พี่มิ้นท์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น้องบิว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.โรงเรียนเทศบาล 3 วัดท่ามะปราง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น้องหมอน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พี่ปวี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027991"/>
                  </a:ext>
                </a:extLst>
              </a:tr>
              <a:tr h="289249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9.โรงเรียนวัดเทพกระษัตรี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09Fa_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พี่มินี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09Note_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น้องตี้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.โรงเรียนบ้านโพนครก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09Fa_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พี่ป่าน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09Note_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น้องเชียร์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38644"/>
                  </a:ext>
                </a:extLst>
              </a:tr>
              <a:tr h="317241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10.โรงเรียนวัดสันติคีรีรมย์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น้องแจ็ค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พี่ปวี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659489"/>
                  </a:ext>
                </a:extLst>
              </a:tr>
              <a:tr h="298579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11.โรงเรียนบ้านกู้กู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11Fa_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น้องโฟล์ค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11Note_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น้องอิงอร (พลอย)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383736"/>
                  </a:ext>
                </a:extLst>
              </a:tr>
              <a:tr h="317241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12.โรงเรียนวัดปากพิงตะวันตก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12Fa_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น้องหมอน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12Note_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พี่ปู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670902"/>
                  </a:ext>
                </a:extLst>
              </a:tr>
              <a:tr h="52997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13. โรงเรียนบ้านน้ำเขียว</a:t>
                      </a:r>
                    </a:p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  (น้ำเขียววิทยาคม)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13Fa_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พี่กล้า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13Note_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น้องแบงค์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399978"/>
                  </a:ext>
                </a:extLst>
              </a:tr>
              <a:tr h="293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14.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โรงเรียนบ้านอ่าวน้ำบ่อ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14Fa_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พี่จ๊อบ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14Note_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น้องลลิตา (พลอย)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561288"/>
                  </a:ext>
                </a:extLst>
              </a:tr>
              <a:tr h="293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15. 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โรงเรียนบ้านปราสาทเยอ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15Fa_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น้องซอ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15Note_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น้องทีม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6717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9445F03-A7FC-41C8-AABE-9173F9599E39}"/>
              </a:ext>
            </a:extLst>
          </p:cNvPr>
          <p:cNvSpPr txBox="1"/>
          <p:nvPr/>
        </p:nvSpPr>
        <p:spPr>
          <a:xfrm>
            <a:off x="2072850" y="58613"/>
            <a:ext cx="7043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2800" b="1" dirty="0">
                <a:solidFill>
                  <a:srgbClr val="FFC000"/>
                </a:solidFill>
                <a:latin typeface="Kanit" pitchFamily="2" charset="-34"/>
                <a:cs typeface="Kanit" pitchFamily="2" charset="-34"/>
              </a:rPr>
              <a:t>การ </a:t>
            </a:r>
            <a:r>
              <a:rPr lang="en-US" sz="2800" b="1" dirty="0">
                <a:solidFill>
                  <a:srgbClr val="FFC000"/>
                </a:solidFill>
                <a:latin typeface="Kanit" pitchFamily="2" charset="-34"/>
                <a:cs typeface="Kanit" pitchFamily="2" charset="-34"/>
              </a:rPr>
              <a:t>Rename</a:t>
            </a:r>
            <a:r>
              <a:rPr lang="th-TH" sz="2800" b="1" dirty="0">
                <a:solidFill>
                  <a:srgbClr val="FFC000"/>
                </a:solidFill>
                <a:latin typeface="Kanit" pitchFamily="2" charset="-34"/>
                <a:cs typeface="Kanit" pitchFamily="2" charset="-34"/>
              </a:rPr>
              <a:t> ชื่อ</a:t>
            </a:r>
            <a:r>
              <a:rPr lang="en-US" sz="2800" b="1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Facilitator </a:t>
            </a:r>
            <a:r>
              <a:rPr lang="th-TH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 </a:t>
            </a:r>
            <a:r>
              <a:rPr lang="en-US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Note Taker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9114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3">
            <a:extLst>
              <a:ext uri="{FF2B5EF4-FFF2-40B4-BE49-F238E27FC236}">
                <a16:creationId xmlns:a16="http://schemas.microsoft.com/office/drawing/2014/main" id="{954A07BA-97B8-450A-8CB9-BC7D81DA1607}"/>
              </a:ext>
            </a:extLst>
          </p:cNvPr>
          <p:cNvGrpSpPr/>
          <p:nvPr/>
        </p:nvGrpSpPr>
        <p:grpSpPr>
          <a:xfrm>
            <a:off x="7149942" y="4655090"/>
            <a:ext cx="151980" cy="401044"/>
            <a:chOff x="-1" y="230189"/>
            <a:chExt cx="303960" cy="802088"/>
          </a:xfrm>
        </p:grpSpPr>
        <p:sp>
          <p:nvSpPr>
            <p:cNvPr id="161" name="AutoShape 14">
              <a:extLst>
                <a:ext uri="{FF2B5EF4-FFF2-40B4-BE49-F238E27FC236}">
                  <a16:creationId xmlns:a16="http://schemas.microsoft.com/office/drawing/2014/main" id="{0A243508-B4A6-48AE-8115-99436FBBDCA4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62" name="Picture 15">
              <a:extLst>
                <a:ext uri="{FF2B5EF4-FFF2-40B4-BE49-F238E27FC236}">
                  <a16:creationId xmlns:a16="http://schemas.microsoft.com/office/drawing/2014/main" id="{099DF260-52F1-4F7B-B79D-292D89B54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26325" y="6343829"/>
            <a:ext cx="7569906" cy="5141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343829"/>
            <a:ext cx="4282660" cy="51417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540580" y="1084694"/>
            <a:ext cx="151980" cy="401044"/>
            <a:chOff x="-1" y="230189"/>
            <a:chExt cx="303960" cy="802088"/>
          </a:xfrm>
        </p:grpSpPr>
        <p:sp>
          <p:nvSpPr>
            <p:cNvPr id="14" name="AutoShape 14"/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2220573" y="2848087"/>
            <a:ext cx="151980" cy="516138"/>
            <a:chOff x="0" y="0"/>
            <a:chExt cx="303960" cy="1032276"/>
          </a:xfrm>
        </p:grpSpPr>
        <p:sp>
          <p:nvSpPr>
            <p:cNvPr id="23" name="AutoShape 23"/>
            <p:cNvSpPr/>
            <p:nvPr/>
          </p:nvSpPr>
          <p:spPr>
            <a:xfrm rot="-5400000">
              <a:off x="-293317" y="434999"/>
              <a:ext cx="880296" cy="0"/>
            </a:xfrm>
            <a:prstGeom prst="line">
              <a:avLst/>
            </a:prstGeom>
            <a:ln w="10299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28316"/>
              <a:ext cx="303960" cy="303960"/>
            </a:xfrm>
            <a:prstGeom prst="rect">
              <a:avLst/>
            </a:prstGeom>
          </p:spPr>
        </p:pic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795"/>
          <a:stretch>
            <a:fillRect/>
          </a:stretch>
        </p:blipFill>
        <p:spPr>
          <a:xfrm>
            <a:off x="41106" y="5498837"/>
            <a:ext cx="1400601" cy="128584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34164" y="5718413"/>
            <a:ext cx="2190422" cy="1146986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1038105" y="1495982"/>
            <a:ext cx="1120415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14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ก.ย.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17612" y="1767755"/>
            <a:ext cx="1708695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 err="1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เวที</a:t>
            </a:r>
            <a:r>
              <a:rPr lang="en-US" sz="1400" b="1" spc="149" dirty="0" err="1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รับฟังความต้องการ</a:t>
            </a:r>
            <a:r>
              <a:rPr lang="th-TH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โครงการ </a:t>
            </a:r>
          </a:p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DE &amp; PLC </a:t>
            </a:r>
            <a:r>
              <a:rPr lang="en-US" sz="1400" spc="149" dirty="0" err="1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ปีที่</a:t>
            </a: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 3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0" y="13079"/>
            <a:ext cx="11015628" cy="365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987"/>
              </a:lnSpc>
              <a:spcBef>
                <a:spcPct val="0"/>
              </a:spcBef>
            </a:pPr>
            <a:r>
              <a:rPr lang="en-US" sz="2000" b="1" spc="213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Timeline </a:t>
            </a:r>
            <a:r>
              <a:rPr lang="en-US" sz="2000" b="1" spc="213" dirty="0" err="1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โครงการ</a:t>
            </a:r>
            <a:r>
              <a:rPr lang="en-US" sz="2000" b="1" spc="213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 DE </a:t>
            </a:r>
            <a:r>
              <a:rPr lang="en-US" sz="2000" b="1" spc="213" dirty="0" err="1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ปี</a:t>
            </a:r>
            <a:r>
              <a:rPr lang="en-US" sz="2000" b="1" spc="213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 3 ( </a:t>
            </a:r>
            <a:r>
              <a:rPr lang="en-US" sz="2000" b="1" spc="213" dirty="0" err="1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ระหว่างเดือนกันยายน</a:t>
            </a:r>
            <a:r>
              <a:rPr lang="en-US" sz="2000" b="1" spc="213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 2565 – </a:t>
            </a:r>
            <a:r>
              <a:rPr lang="en-US" sz="2000" b="1" spc="213" dirty="0" err="1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สิง</a:t>
            </a:r>
            <a:r>
              <a:rPr lang="th-TH" sz="2000" b="1" spc="213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ห</a:t>
            </a:r>
            <a:r>
              <a:rPr lang="en-US" sz="2000" b="1" spc="213" dirty="0" err="1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าคม</a:t>
            </a:r>
            <a:r>
              <a:rPr lang="en-US" sz="2000" b="1" spc="213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 2566 ) 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A94621B-190E-488B-9AF4-C524C54EF119}"/>
              </a:ext>
            </a:extLst>
          </p:cNvPr>
          <p:cNvGrpSpPr/>
          <p:nvPr/>
        </p:nvGrpSpPr>
        <p:grpSpPr>
          <a:xfrm>
            <a:off x="9810057" y="1017053"/>
            <a:ext cx="2074384" cy="1915844"/>
            <a:chOff x="9521627" y="1081994"/>
            <a:chExt cx="2074384" cy="1915844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F1BB13D-8DFE-4E33-9DE9-30D0227BCD44}"/>
                </a:ext>
              </a:extLst>
            </p:cNvPr>
            <p:cNvSpPr/>
            <p:nvPr/>
          </p:nvSpPr>
          <p:spPr>
            <a:xfrm>
              <a:off x="9708081" y="1140350"/>
              <a:ext cx="1887930" cy="1817617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ED43201-96C9-4008-BA1D-9C6948E1BCF4}"/>
                </a:ext>
              </a:extLst>
            </p:cNvPr>
            <p:cNvSpPr/>
            <p:nvPr/>
          </p:nvSpPr>
          <p:spPr>
            <a:xfrm>
              <a:off x="9521627" y="1081994"/>
              <a:ext cx="1248457" cy="191584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81A6910-8F4B-497F-B8BA-9FB31073FF01}"/>
              </a:ext>
            </a:extLst>
          </p:cNvPr>
          <p:cNvCxnSpPr>
            <a:cxnSpLocks/>
          </p:cNvCxnSpPr>
          <p:nvPr/>
        </p:nvCxnSpPr>
        <p:spPr>
          <a:xfrm>
            <a:off x="839865" y="1054997"/>
            <a:ext cx="10218493" cy="2969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067D3E3-D5C5-45F7-8BA7-58BC511D7AF3}"/>
              </a:ext>
            </a:extLst>
          </p:cNvPr>
          <p:cNvGrpSpPr/>
          <p:nvPr/>
        </p:nvGrpSpPr>
        <p:grpSpPr>
          <a:xfrm rot="10800000">
            <a:off x="534538" y="2813704"/>
            <a:ext cx="2074384" cy="1915844"/>
            <a:chOff x="9521627" y="1081994"/>
            <a:chExt cx="2074384" cy="1915844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8AE8BB-CB11-4EE4-AFBF-8C8CBA5E7E71}"/>
                </a:ext>
              </a:extLst>
            </p:cNvPr>
            <p:cNvSpPr/>
            <p:nvPr/>
          </p:nvSpPr>
          <p:spPr>
            <a:xfrm>
              <a:off x="9708081" y="1140350"/>
              <a:ext cx="1887930" cy="1817617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Kanit" panose="020B0604020202020204" charset="-34"/>
                <a:cs typeface="Kanit" panose="020B0604020202020204" charset="-34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B8B712C-ED6E-4255-B109-A564FF3CEE6A}"/>
                </a:ext>
              </a:extLst>
            </p:cNvPr>
            <p:cNvSpPr/>
            <p:nvPr/>
          </p:nvSpPr>
          <p:spPr>
            <a:xfrm>
              <a:off x="9521627" y="1081994"/>
              <a:ext cx="1248457" cy="191584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Kanit" panose="020B0604020202020204" charset="-34"/>
                <a:cs typeface="Kanit" panose="020B0604020202020204" charset="-34"/>
              </a:endParaRP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35EF84C-16C3-491C-9CA7-F062E661A33F}"/>
              </a:ext>
            </a:extLst>
          </p:cNvPr>
          <p:cNvCxnSpPr>
            <a:cxnSpLocks/>
          </p:cNvCxnSpPr>
          <p:nvPr/>
        </p:nvCxnSpPr>
        <p:spPr>
          <a:xfrm>
            <a:off x="1350532" y="2860387"/>
            <a:ext cx="9719310" cy="2644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A4B4801-38C7-4040-A751-4F63DB5B5B75}"/>
              </a:ext>
            </a:extLst>
          </p:cNvPr>
          <p:cNvCxnSpPr>
            <a:cxnSpLocks/>
          </p:cNvCxnSpPr>
          <p:nvPr/>
        </p:nvCxnSpPr>
        <p:spPr>
          <a:xfrm>
            <a:off x="1350532" y="4665680"/>
            <a:ext cx="9886428" cy="5616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2266" y="581073"/>
            <a:ext cx="589012" cy="963618"/>
          </a:xfrm>
          <a:prstGeom prst="rect">
            <a:avLst/>
          </a:prstGeom>
        </p:spPr>
      </p:pic>
      <p:sp>
        <p:nvSpPr>
          <p:cNvPr id="80" name="TextBox 41">
            <a:extLst>
              <a:ext uri="{FF2B5EF4-FFF2-40B4-BE49-F238E27FC236}">
                <a16:creationId xmlns:a16="http://schemas.microsoft.com/office/drawing/2014/main" id="{70BBD5DD-8D37-4F4A-9287-D5D25BED271D}"/>
              </a:ext>
            </a:extLst>
          </p:cNvPr>
          <p:cNvSpPr txBox="1"/>
          <p:nvPr/>
        </p:nvSpPr>
        <p:spPr>
          <a:xfrm>
            <a:off x="5595728" y="1766748"/>
            <a:ext cx="1534419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BAR Workshop</a:t>
            </a:r>
          </a:p>
          <a:p>
            <a:pPr algn="ctr" defTabSz="609630">
              <a:lnSpc>
                <a:spcPts val="2089"/>
              </a:lnSpc>
            </a:pPr>
            <a:r>
              <a:rPr lang="en-US" sz="1400" b="1" spc="149" dirty="0" err="1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แผนที่ชุมชน</a:t>
            </a:r>
            <a:endParaRPr lang="en-US" sz="1400" b="1" spc="149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1</a:t>
            </a:r>
          </a:p>
        </p:txBody>
      </p:sp>
      <p:sp>
        <p:nvSpPr>
          <p:cNvPr id="81" name="TextBox 47">
            <a:extLst>
              <a:ext uri="{FF2B5EF4-FFF2-40B4-BE49-F238E27FC236}">
                <a16:creationId xmlns:a16="http://schemas.microsoft.com/office/drawing/2014/main" id="{22F6C0BC-64C2-4B12-8C53-E691CB43E099}"/>
              </a:ext>
            </a:extLst>
          </p:cNvPr>
          <p:cNvSpPr txBox="1"/>
          <p:nvPr/>
        </p:nvSpPr>
        <p:spPr>
          <a:xfrm>
            <a:off x="5636427" y="1488649"/>
            <a:ext cx="1487601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21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ต.ค.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82" name="TextBox 41">
            <a:extLst>
              <a:ext uri="{FF2B5EF4-FFF2-40B4-BE49-F238E27FC236}">
                <a16:creationId xmlns:a16="http://schemas.microsoft.com/office/drawing/2014/main" id="{17635536-4875-41D8-9669-E7298872E09C}"/>
              </a:ext>
            </a:extLst>
          </p:cNvPr>
          <p:cNvSpPr txBox="1"/>
          <p:nvPr/>
        </p:nvSpPr>
        <p:spPr>
          <a:xfrm>
            <a:off x="2457158" y="1742421"/>
            <a:ext cx="1578342" cy="1063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</a:p>
          <a:p>
            <a:pPr algn="ctr" defTabSz="609630">
              <a:lnSpc>
                <a:spcPts val="2089"/>
              </a:lnSpc>
            </a:pPr>
            <a:r>
              <a:rPr lang="th-TH" sz="1400" b="1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การจับประเด็น</a:t>
            </a:r>
            <a:r>
              <a:rPr lang="th-TH" sz="1400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และ</a:t>
            </a:r>
            <a:endParaRPr lang="en-US" sz="1400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en-US" sz="1400" b="1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Mind map</a:t>
            </a: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1</a:t>
            </a:r>
          </a:p>
        </p:txBody>
      </p:sp>
      <p:sp>
        <p:nvSpPr>
          <p:cNvPr id="83" name="TextBox 47">
            <a:extLst>
              <a:ext uri="{FF2B5EF4-FFF2-40B4-BE49-F238E27FC236}">
                <a16:creationId xmlns:a16="http://schemas.microsoft.com/office/drawing/2014/main" id="{C3449A4A-AC57-44B3-AC40-0E6BE4507D14}"/>
              </a:ext>
            </a:extLst>
          </p:cNvPr>
          <p:cNvSpPr txBox="1"/>
          <p:nvPr/>
        </p:nvSpPr>
        <p:spPr>
          <a:xfrm>
            <a:off x="2395131" y="1476490"/>
            <a:ext cx="1682172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7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ต.ค.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84" name="TextBox 41">
            <a:extLst>
              <a:ext uri="{FF2B5EF4-FFF2-40B4-BE49-F238E27FC236}">
                <a16:creationId xmlns:a16="http://schemas.microsoft.com/office/drawing/2014/main" id="{924DF4E9-3CE1-4FAA-89B1-B0FFE44FDE18}"/>
              </a:ext>
            </a:extLst>
          </p:cNvPr>
          <p:cNvSpPr txBox="1"/>
          <p:nvPr/>
        </p:nvSpPr>
        <p:spPr>
          <a:xfrm>
            <a:off x="10050889" y="3634835"/>
            <a:ext cx="1770506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BAR</a:t>
            </a:r>
            <a:endParaRPr lang="th-TH" sz="1400" spc="149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</a:p>
          <a:p>
            <a:pPr algn="ctr" defTabSz="609630">
              <a:lnSpc>
                <a:spcPts val="2089"/>
              </a:lnSpc>
            </a:pP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Pre-DE </a:t>
            </a:r>
            <a:r>
              <a:rPr lang="th-TH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ต้นน้ำ</a:t>
            </a:r>
            <a:endParaRPr lang="en-US" sz="1400" b="1" spc="149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  <p:sp>
        <p:nvSpPr>
          <p:cNvPr id="85" name="TextBox 47">
            <a:extLst>
              <a:ext uri="{FF2B5EF4-FFF2-40B4-BE49-F238E27FC236}">
                <a16:creationId xmlns:a16="http://schemas.microsoft.com/office/drawing/2014/main" id="{33800EEF-DC3D-403E-B967-8134D8D0E4C9}"/>
              </a:ext>
            </a:extLst>
          </p:cNvPr>
          <p:cNvSpPr txBox="1"/>
          <p:nvPr/>
        </p:nvSpPr>
        <p:spPr>
          <a:xfrm>
            <a:off x="10312998" y="3350327"/>
            <a:ext cx="1246288" cy="266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23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พ.ย.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93" name="TextBox 47">
            <a:extLst>
              <a:ext uri="{FF2B5EF4-FFF2-40B4-BE49-F238E27FC236}">
                <a16:creationId xmlns:a16="http://schemas.microsoft.com/office/drawing/2014/main" id="{5871ADE4-B429-4FBE-9B30-01AE55365A32}"/>
              </a:ext>
            </a:extLst>
          </p:cNvPr>
          <p:cNvSpPr txBox="1"/>
          <p:nvPr/>
        </p:nvSpPr>
        <p:spPr>
          <a:xfrm>
            <a:off x="8698418" y="3361824"/>
            <a:ext cx="1537922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0070C0"/>
                </a:solidFill>
                <a:latin typeface="Kanit" panose="020B0604020202020204" charset="-34"/>
                <a:cs typeface="Kanit" panose="020B0604020202020204" charset="-34"/>
              </a:rPr>
              <a:t>25-26 </a:t>
            </a:r>
            <a:r>
              <a:rPr lang="th-TH" sz="1600" b="1" spc="128" dirty="0">
                <a:solidFill>
                  <a:srgbClr val="0070C0"/>
                </a:solidFill>
                <a:latin typeface="Kanit" panose="020B0604020202020204" charset="-34"/>
                <a:cs typeface="Kanit" panose="020B0604020202020204" charset="-34"/>
              </a:rPr>
              <a:t>พ.ย.</a:t>
            </a:r>
            <a:r>
              <a:rPr lang="en-US" sz="1600" b="1" spc="128" dirty="0">
                <a:solidFill>
                  <a:srgbClr val="0070C0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94" name="TextBox 41">
            <a:extLst>
              <a:ext uri="{FF2B5EF4-FFF2-40B4-BE49-F238E27FC236}">
                <a16:creationId xmlns:a16="http://schemas.microsoft.com/office/drawing/2014/main" id="{0B728444-B8D3-4A7E-9D73-098F3EF4446A}"/>
              </a:ext>
            </a:extLst>
          </p:cNvPr>
          <p:cNvSpPr txBox="1"/>
          <p:nvPr/>
        </p:nvSpPr>
        <p:spPr>
          <a:xfrm>
            <a:off x="7036337" y="3623103"/>
            <a:ext cx="1637328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BAR </a:t>
            </a:r>
            <a:r>
              <a:rPr lang="en-US" sz="1400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  <a:br>
              <a:rPr lang="en-US" sz="1400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ต้นน้ำ</a:t>
            </a:r>
            <a:endParaRPr lang="en-US" sz="1400" b="1" spc="149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  <p:sp>
        <p:nvSpPr>
          <p:cNvPr id="95" name="TextBox 47">
            <a:extLst>
              <a:ext uri="{FF2B5EF4-FFF2-40B4-BE49-F238E27FC236}">
                <a16:creationId xmlns:a16="http://schemas.microsoft.com/office/drawing/2014/main" id="{E07A7CE1-66EF-4359-AF22-2D00985486D6}"/>
              </a:ext>
            </a:extLst>
          </p:cNvPr>
          <p:cNvSpPr txBox="1"/>
          <p:nvPr/>
        </p:nvSpPr>
        <p:spPr>
          <a:xfrm>
            <a:off x="7141468" y="3355579"/>
            <a:ext cx="1425006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29 </a:t>
            </a:r>
            <a:r>
              <a:rPr lang="th-TH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พ.ย.</a:t>
            </a: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96" name="TextBox 41">
            <a:extLst>
              <a:ext uri="{FF2B5EF4-FFF2-40B4-BE49-F238E27FC236}">
                <a16:creationId xmlns:a16="http://schemas.microsoft.com/office/drawing/2014/main" id="{617D1A1C-8BA1-4039-A54D-C88A4DD937C7}"/>
              </a:ext>
            </a:extLst>
          </p:cNvPr>
          <p:cNvSpPr txBox="1"/>
          <p:nvPr/>
        </p:nvSpPr>
        <p:spPr>
          <a:xfrm>
            <a:off x="5723307" y="3613316"/>
            <a:ext cx="1206443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  <a:b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ต้นน้ำ </a:t>
            </a:r>
            <a:endParaRPr lang="en-US" sz="1400" b="1" spc="149" dirty="0">
              <a:solidFill>
                <a:srgbClr val="FF0000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1</a:t>
            </a:r>
          </a:p>
        </p:txBody>
      </p:sp>
      <p:sp>
        <p:nvSpPr>
          <p:cNvPr id="97" name="TextBox 47">
            <a:extLst>
              <a:ext uri="{FF2B5EF4-FFF2-40B4-BE49-F238E27FC236}">
                <a16:creationId xmlns:a16="http://schemas.microsoft.com/office/drawing/2014/main" id="{B4A1619E-9102-4928-B1CF-38C7C430A9AD}"/>
              </a:ext>
            </a:extLst>
          </p:cNvPr>
          <p:cNvSpPr txBox="1"/>
          <p:nvPr/>
        </p:nvSpPr>
        <p:spPr>
          <a:xfrm>
            <a:off x="5626990" y="3364225"/>
            <a:ext cx="1361907" cy="262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1-2 </a:t>
            </a:r>
            <a:r>
              <a:rPr lang="th-TH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ธ.ค.</a:t>
            </a: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98" name="TextBox 41">
            <a:extLst>
              <a:ext uri="{FF2B5EF4-FFF2-40B4-BE49-F238E27FC236}">
                <a16:creationId xmlns:a16="http://schemas.microsoft.com/office/drawing/2014/main" id="{EC930D72-5047-4F53-A25A-C8F049E29105}"/>
              </a:ext>
            </a:extLst>
          </p:cNvPr>
          <p:cNvSpPr txBox="1"/>
          <p:nvPr/>
        </p:nvSpPr>
        <p:spPr>
          <a:xfrm>
            <a:off x="4234959" y="3600493"/>
            <a:ext cx="1113848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  <a:b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ต้นน้ำ </a:t>
            </a:r>
            <a:endParaRPr lang="en-US" sz="1400" b="1" spc="149" dirty="0">
              <a:solidFill>
                <a:srgbClr val="FF0000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2</a:t>
            </a:r>
          </a:p>
        </p:txBody>
      </p:sp>
      <p:sp>
        <p:nvSpPr>
          <p:cNvPr id="99" name="TextBox 47">
            <a:extLst>
              <a:ext uri="{FF2B5EF4-FFF2-40B4-BE49-F238E27FC236}">
                <a16:creationId xmlns:a16="http://schemas.microsoft.com/office/drawing/2014/main" id="{3B62C6EB-0019-4441-904F-D00DF363ED19}"/>
              </a:ext>
            </a:extLst>
          </p:cNvPr>
          <p:cNvSpPr txBox="1"/>
          <p:nvPr/>
        </p:nvSpPr>
        <p:spPr>
          <a:xfrm>
            <a:off x="3799340" y="3358381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17-18 </a:t>
            </a:r>
            <a:r>
              <a:rPr lang="th-TH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ธ.ค.</a:t>
            </a: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100" name="TextBox 41">
            <a:extLst>
              <a:ext uri="{FF2B5EF4-FFF2-40B4-BE49-F238E27FC236}">
                <a16:creationId xmlns:a16="http://schemas.microsoft.com/office/drawing/2014/main" id="{8997B91D-49B7-4BE0-862A-7AD0AA759658}"/>
              </a:ext>
            </a:extLst>
          </p:cNvPr>
          <p:cNvSpPr txBox="1"/>
          <p:nvPr/>
        </p:nvSpPr>
        <p:spPr>
          <a:xfrm>
            <a:off x="2293360" y="3649600"/>
            <a:ext cx="1772192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BAR</a:t>
            </a:r>
            <a:r>
              <a:rPr lang="en-US" sz="1400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 Workshop</a:t>
            </a:r>
            <a:br>
              <a:rPr lang="en-US" sz="1400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กลางน้ำ</a:t>
            </a:r>
            <a:endParaRPr lang="en-US" sz="1400" b="1" spc="149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  <p:sp>
        <p:nvSpPr>
          <p:cNvPr id="101" name="TextBox 47">
            <a:extLst>
              <a:ext uri="{FF2B5EF4-FFF2-40B4-BE49-F238E27FC236}">
                <a16:creationId xmlns:a16="http://schemas.microsoft.com/office/drawing/2014/main" id="{17D281B3-D5D5-44DE-B9CE-B948BDDF4848}"/>
              </a:ext>
            </a:extLst>
          </p:cNvPr>
          <p:cNvSpPr txBox="1"/>
          <p:nvPr/>
        </p:nvSpPr>
        <p:spPr>
          <a:xfrm>
            <a:off x="2448185" y="3364225"/>
            <a:ext cx="1521366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22 </a:t>
            </a:r>
            <a:r>
              <a:rPr lang="th-TH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ก.พ.</a:t>
            </a: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66</a:t>
            </a:r>
          </a:p>
        </p:txBody>
      </p:sp>
      <p:sp>
        <p:nvSpPr>
          <p:cNvPr id="102" name="TextBox 41">
            <a:extLst>
              <a:ext uri="{FF2B5EF4-FFF2-40B4-BE49-F238E27FC236}">
                <a16:creationId xmlns:a16="http://schemas.microsoft.com/office/drawing/2014/main" id="{2DCAAA9D-8465-4762-9F7E-FD7C647AC203}"/>
              </a:ext>
            </a:extLst>
          </p:cNvPr>
          <p:cNvSpPr txBox="1"/>
          <p:nvPr/>
        </p:nvSpPr>
        <p:spPr>
          <a:xfrm>
            <a:off x="759641" y="3614014"/>
            <a:ext cx="1396433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  <a:b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กลางน้ำ </a:t>
            </a:r>
            <a:endParaRPr lang="en-US" sz="1400" b="1" spc="149" dirty="0">
              <a:solidFill>
                <a:srgbClr val="FF0000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1</a:t>
            </a:r>
          </a:p>
        </p:txBody>
      </p:sp>
      <p:sp>
        <p:nvSpPr>
          <p:cNvPr id="103" name="TextBox 47">
            <a:extLst>
              <a:ext uri="{FF2B5EF4-FFF2-40B4-BE49-F238E27FC236}">
                <a16:creationId xmlns:a16="http://schemas.microsoft.com/office/drawing/2014/main" id="{4DD6EE7A-3A7A-4DD8-AF17-D70B443F1D6C}"/>
              </a:ext>
            </a:extLst>
          </p:cNvPr>
          <p:cNvSpPr txBox="1"/>
          <p:nvPr/>
        </p:nvSpPr>
        <p:spPr>
          <a:xfrm>
            <a:off x="519607" y="3357445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25-26 </a:t>
            </a:r>
            <a:r>
              <a:rPr lang="th-TH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ก.พ.</a:t>
            </a: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66</a:t>
            </a:r>
          </a:p>
        </p:txBody>
      </p:sp>
      <p:sp>
        <p:nvSpPr>
          <p:cNvPr id="104" name="TextBox 41">
            <a:extLst>
              <a:ext uri="{FF2B5EF4-FFF2-40B4-BE49-F238E27FC236}">
                <a16:creationId xmlns:a16="http://schemas.microsoft.com/office/drawing/2014/main" id="{ED70BE44-05A3-4587-A2E5-C6102E4A32E6}"/>
              </a:ext>
            </a:extLst>
          </p:cNvPr>
          <p:cNvSpPr txBox="1"/>
          <p:nvPr/>
        </p:nvSpPr>
        <p:spPr>
          <a:xfrm>
            <a:off x="772923" y="5356518"/>
            <a:ext cx="1850084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  <a:b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กลางน้ำ ช่วงที่</a:t>
            </a: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2</a:t>
            </a:r>
          </a:p>
        </p:txBody>
      </p:sp>
      <p:sp>
        <p:nvSpPr>
          <p:cNvPr id="105" name="TextBox 47">
            <a:extLst>
              <a:ext uri="{FF2B5EF4-FFF2-40B4-BE49-F238E27FC236}">
                <a16:creationId xmlns:a16="http://schemas.microsoft.com/office/drawing/2014/main" id="{8E5AC40C-20E1-4657-8A65-2BE2AEF6522B}"/>
              </a:ext>
            </a:extLst>
          </p:cNvPr>
          <p:cNvSpPr txBox="1"/>
          <p:nvPr/>
        </p:nvSpPr>
        <p:spPr>
          <a:xfrm>
            <a:off x="737948" y="5086988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1-2 </a:t>
            </a:r>
            <a:r>
              <a:rPr lang="th-TH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มี.ค.</a:t>
            </a: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66</a:t>
            </a:r>
          </a:p>
        </p:txBody>
      </p:sp>
      <p:sp>
        <p:nvSpPr>
          <p:cNvPr id="106" name="TextBox 41">
            <a:extLst>
              <a:ext uri="{FF2B5EF4-FFF2-40B4-BE49-F238E27FC236}">
                <a16:creationId xmlns:a16="http://schemas.microsoft.com/office/drawing/2014/main" id="{59941AA9-1963-4343-A470-3EA0C45DFCEE}"/>
              </a:ext>
            </a:extLst>
          </p:cNvPr>
          <p:cNvSpPr txBox="1"/>
          <p:nvPr/>
        </p:nvSpPr>
        <p:spPr>
          <a:xfrm>
            <a:off x="2534909" y="5394881"/>
            <a:ext cx="1858716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BAR</a:t>
            </a:r>
            <a:r>
              <a:rPr lang="en-US" sz="1400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 Workshop</a:t>
            </a:r>
            <a:br>
              <a:rPr lang="en-US" sz="1400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ปลายน้ำ</a:t>
            </a:r>
            <a:endParaRPr lang="en-US" sz="1400" b="1" spc="149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  <p:sp>
        <p:nvSpPr>
          <p:cNvPr id="107" name="TextBox 47">
            <a:extLst>
              <a:ext uri="{FF2B5EF4-FFF2-40B4-BE49-F238E27FC236}">
                <a16:creationId xmlns:a16="http://schemas.microsoft.com/office/drawing/2014/main" id="{5A769A81-12D1-4F34-AF7E-CA52CAD651AF}"/>
              </a:ext>
            </a:extLst>
          </p:cNvPr>
          <p:cNvSpPr txBox="1"/>
          <p:nvPr/>
        </p:nvSpPr>
        <p:spPr>
          <a:xfrm>
            <a:off x="2478041" y="5080821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4 </a:t>
            </a:r>
            <a:r>
              <a:rPr lang="th-TH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ก.ค.</a:t>
            </a: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66</a:t>
            </a:r>
          </a:p>
        </p:txBody>
      </p:sp>
      <p:sp>
        <p:nvSpPr>
          <p:cNvPr id="108" name="TextBox 41">
            <a:extLst>
              <a:ext uri="{FF2B5EF4-FFF2-40B4-BE49-F238E27FC236}">
                <a16:creationId xmlns:a16="http://schemas.microsoft.com/office/drawing/2014/main" id="{78865B0E-D91A-41A8-A50B-C83AB74D3AA9}"/>
              </a:ext>
            </a:extLst>
          </p:cNvPr>
          <p:cNvSpPr txBox="1"/>
          <p:nvPr/>
        </p:nvSpPr>
        <p:spPr>
          <a:xfrm>
            <a:off x="3961426" y="5372396"/>
            <a:ext cx="2597762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  <a:b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ปลายน้ำ ช่วงที่ </a:t>
            </a: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1</a:t>
            </a:r>
          </a:p>
        </p:txBody>
      </p:sp>
      <p:sp>
        <p:nvSpPr>
          <p:cNvPr id="109" name="TextBox 47">
            <a:extLst>
              <a:ext uri="{FF2B5EF4-FFF2-40B4-BE49-F238E27FC236}">
                <a16:creationId xmlns:a16="http://schemas.microsoft.com/office/drawing/2014/main" id="{EDC04575-09AB-4FD1-8393-18E385556A6C}"/>
              </a:ext>
            </a:extLst>
          </p:cNvPr>
          <p:cNvSpPr txBox="1"/>
          <p:nvPr/>
        </p:nvSpPr>
        <p:spPr>
          <a:xfrm>
            <a:off x="4293356" y="5091062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6-7 </a:t>
            </a:r>
            <a:r>
              <a:rPr lang="th-TH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ก.ค.</a:t>
            </a: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66</a:t>
            </a:r>
          </a:p>
        </p:txBody>
      </p:sp>
      <p:sp>
        <p:nvSpPr>
          <p:cNvPr id="110" name="TextBox 41">
            <a:extLst>
              <a:ext uri="{FF2B5EF4-FFF2-40B4-BE49-F238E27FC236}">
                <a16:creationId xmlns:a16="http://schemas.microsoft.com/office/drawing/2014/main" id="{D462B6B8-5F5D-453C-BDD7-DAF7E2115B34}"/>
              </a:ext>
            </a:extLst>
          </p:cNvPr>
          <p:cNvSpPr txBox="1"/>
          <p:nvPr/>
        </p:nvSpPr>
        <p:spPr>
          <a:xfrm>
            <a:off x="5968268" y="5390196"/>
            <a:ext cx="2597762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  <a:b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ปลายน้ำ ช่วงที่ </a:t>
            </a: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2</a:t>
            </a:r>
          </a:p>
        </p:txBody>
      </p:sp>
      <p:sp>
        <p:nvSpPr>
          <p:cNvPr id="111" name="TextBox 47">
            <a:extLst>
              <a:ext uri="{FF2B5EF4-FFF2-40B4-BE49-F238E27FC236}">
                <a16:creationId xmlns:a16="http://schemas.microsoft.com/office/drawing/2014/main" id="{D0A8564F-E769-4A59-A0B5-E0D1C90D5DA4}"/>
              </a:ext>
            </a:extLst>
          </p:cNvPr>
          <p:cNvSpPr txBox="1"/>
          <p:nvPr/>
        </p:nvSpPr>
        <p:spPr>
          <a:xfrm>
            <a:off x="6245369" y="5088036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11-12 </a:t>
            </a:r>
            <a:r>
              <a:rPr lang="th-TH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ก.ค.</a:t>
            </a: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66</a:t>
            </a:r>
          </a:p>
        </p:txBody>
      </p:sp>
      <p:sp>
        <p:nvSpPr>
          <p:cNvPr id="112" name="TextBox 41">
            <a:extLst>
              <a:ext uri="{FF2B5EF4-FFF2-40B4-BE49-F238E27FC236}">
                <a16:creationId xmlns:a16="http://schemas.microsoft.com/office/drawing/2014/main" id="{A9B38CB2-0469-4357-A30D-4E7DB2761163}"/>
              </a:ext>
            </a:extLst>
          </p:cNvPr>
          <p:cNvSpPr txBox="1"/>
          <p:nvPr/>
        </p:nvSpPr>
        <p:spPr>
          <a:xfrm>
            <a:off x="8049447" y="5448837"/>
            <a:ext cx="2597762" cy="457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1400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เวที</a:t>
            </a:r>
            <a:r>
              <a:rPr lang="th-TH" sz="1400" b="1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ถอดบทเรียน</a:t>
            </a:r>
            <a:r>
              <a:rPr lang="th-TH" sz="1400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การนำ </a:t>
            </a:r>
            <a:r>
              <a:rPr lang="en-US" sz="1400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DE</a:t>
            </a:r>
          </a:p>
          <a:p>
            <a:pPr algn="ctr">
              <a:lnSpc>
                <a:spcPct val="107000"/>
              </a:lnSpc>
            </a:pPr>
            <a:r>
              <a:rPr lang="en-US" sz="1400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 </a:t>
            </a:r>
            <a:r>
              <a:rPr lang="th-TH" sz="1400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ไปใช้ของโรงเรียนแกนนำ </a:t>
            </a:r>
            <a:endParaRPr lang="en-US" sz="1400" spc="149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  <p:sp>
        <p:nvSpPr>
          <p:cNvPr id="113" name="TextBox 47">
            <a:extLst>
              <a:ext uri="{FF2B5EF4-FFF2-40B4-BE49-F238E27FC236}">
                <a16:creationId xmlns:a16="http://schemas.microsoft.com/office/drawing/2014/main" id="{285EDE5B-D498-4ED2-A66E-E105ACF88B1C}"/>
              </a:ext>
            </a:extLst>
          </p:cNvPr>
          <p:cNvSpPr txBox="1"/>
          <p:nvPr/>
        </p:nvSpPr>
        <p:spPr>
          <a:xfrm>
            <a:off x="8715273" y="5088036"/>
            <a:ext cx="1327311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4 </a:t>
            </a:r>
            <a:r>
              <a:rPr lang="th-TH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ส.ค.</a:t>
            </a: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66</a:t>
            </a:r>
          </a:p>
        </p:txBody>
      </p:sp>
      <p:sp>
        <p:nvSpPr>
          <p:cNvPr id="115" name="TextBox 41">
            <a:extLst>
              <a:ext uri="{FF2B5EF4-FFF2-40B4-BE49-F238E27FC236}">
                <a16:creationId xmlns:a16="http://schemas.microsoft.com/office/drawing/2014/main" id="{4EC8EF0E-9920-4FCD-9AF9-6E11953F2E0C}"/>
              </a:ext>
            </a:extLst>
          </p:cNvPr>
          <p:cNvSpPr txBox="1"/>
          <p:nvPr/>
        </p:nvSpPr>
        <p:spPr>
          <a:xfrm>
            <a:off x="8168498" y="3642805"/>
            <a:ext cx="2597762" cy="525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</a:p>
          <a:p>
            <a:pPr algn="ctr" defTabSz="609630">
              <a:lnSpc>
                <a:spcPts val="2089"/>
              </a:lnSpc>
            </a:pP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Pre-DE </a:t>
            </a:r>
            <a:r>
              <a:rPr lang="th-TH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ต้นน้ำ</a:t>
            </a:r>
            <a:endParaRPr lang="en-US" sz="1400" b="1" spc="149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  <p:sp>
        <p:nvSpPr>
          <p:cNvPr id="116" name="TextBox 41">
            <a:extLst>
              <a:ext uri="{FF2B5EF4-FFF2-40B4-BE49-F238E27FC236}">
                <a16:creationId xmlns:a16="http://schemas.microsoft.com/office/drawing/2014/main" id="{2521389B-443D-4CB0-B8A8-2C46A038AC69}"/>
              </a:ext>
            </a:extLst>
          </p:cNvPr>
          <p:cNvSpPr txBox="1"/>
          <p:nvPr/>
        </p:nvSpPr>
        <p:spPr>
          <a:xfrm>
            <a:off x="10152221" y="1749768"/>
            <a:ext cx="1442954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</a:p>
          <a:p>
            <a:pPr algn="ctr" defTabSz="609630">
              <a:lnSpc>
                <a:spcPts val="2089"/>
              </a:lnSpc>
            </a:pPr>
            <a:r>
              <a:rPr lang="en-US" sz="1400" b="1" spc="149" dirty="0" err="1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แผนที่ชุมชน</a:t>
            </a:r>
            <a:endParaRPr lang="th-TH" sz="1400" b="1" spc="149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2</a:t>
            </a:r>
          </a:p>
        </p:txBody>
      </p:sp>
      <p:sp>
        <p:nvSpPr>
          <p:cNvPr id="117" name="TextBox 47">
            <a:extLst>
              <a:ext uri="{FF2B5EF4-FFF2-40B4-BE49-F238E27FC236}">
                <a16:creationId xmlns:a16="http://schemas.microsoft.com/office/drawing/2014/main" id="{5BE92CC5-702F-4E72-A129-5F6F0C7B8B17}"/>
              </a:ext>
            </a:extLst>
          </p:cNvPr>
          <p:cNvSpPr txBox="1"/>
          <p:nvPr/>
        </p:nvSpPr>
        <p:spPr>
          <a:xfrm>
            <a:off x="10174732" y="1471943"/>
            <a:ext cx="1404216" cy="273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12-13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พ.ย.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grpSp>
        <p:nvGrpSpPr>
          <p:cNvPr id="118" name="Group 13">
            <a:extLst>
              <a:ext uri="{FF2B5EF4-FFF2-40B4-BE49-F238E27FC236}">
                <a16:creationId xmlns:a16="http://schemas.microsoft.com/office/drawing/2014/main" id="{7738093A-FC7E-4AC8-B9CF-DF46CB024B66}"/>
              </a:ext>
            </a:extLst>
          </p:cNvPr>
          <p:cNvGrpSpPr/>
          <p:nvPr/>
        </p:nvGrpSpPr>
        <p:grpSpPr>
          <a:xfrm>
            <a:off x="3182393" y="1081702"/>
            <a:ext cx="151980" cy="401044"/>
            <a:chOff x="-1" y="230189"/>
            <a:chExt cx="303960" cy="802088"/>
          </a:xfrm>
        </p:grpSpPr>
        <p:sp>
          <p:nvSpPr>
            <p:cNvPr id="119" name="AutoShape 14">
              <a:extLst>
                <a:ext uri="{FF2B5EF4-FFF2-40B4-BE49-F238E27FC236}">
                  <a16:creationId xmlns:a16="http://schemas.microsoft.com/office/drawing/2014/main" id="{C80DC186-59DD-468C-9A44-9AF043CE592C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0" name="Picture 15">
              <a:extLst>
                <a:ext uri="{FF2B5EF4-FFF2-40B4-BE49-F238E27FC236}">
                  <a16:creationId xmlns:a16="http://schemas.microsoft.com/office/drawing/2014/main" id="{641140B9-9765-46C1-BB82-8824025BC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21" name="Group 13">
            <a:extLst>
              <a:ext uri="{FF2B5EF4-FFF2-40B4-BE49-F238E27FC236}">
                <a16:creationId xmlns:a16="http://schemas.microsoft.com/office/drawing/2014/main" id="{B771288C-38B3-4AF4-B8C6-5AFA807862AE}"/>
              </a:ext>
            </a:extLst>
          </p:cNvPr>
          <p:cNvGrpSpPr/>
          <p:nvPr/>
        </p:nvGrpSpPr>
        <p:grpSpPr>
          <a:xfrm>
            <a:off x="4714300" y="1079584"/>
            <a:ext cx="151980" cy="401044"/>
            <a:chOff x="-1" y="230189"/>
            <a:chExt cx="303960" cy="802088"/>
          </a:xfrm>
        </p:grpSpPr>
        <p:sp>
          <p:nvSpPr>
            <p:cNvPr id="122" name="AutoShape 14">
              <a:extLst>
                <a:ext uri="{FF2B5EF4-FFF2-40B4-BE49-F238E27FC236}">
                  <a16:creationId xmlns:a16="http://schemas.microsoft.com/office/drawing/2014/main" id="{6E6FFF0E-C205-43BD-B589-BF436918B72C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3" name="Picture 15">
              <a:extLst>
                <a:ext uri="{FF2B5EF4-FFF2-40B4-BE49-F238E27FC236}">
                  <a16:creationId xmlns:a16="http://schemas.microsoft.com/office/drawing/2014/main" id="{A46FBA73-B1AF-40D5-A8F4-E0A8CE220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24" name="Group 13">
            <a:extLst>
              <a:ext uri="{FF2B5EF4-FFF2-40B4-BE49-F238E27FC236}">
                <a16:creationId xmlns:a16="http://schemas.microsoft.com/office/drawing/2014/main" id="{7175FCA0-17AB-45F6-AE2D-DB43E6700961}"/>
              </a:ext>
            </a:extLst>
          </p:cNvPr>
          <p:cNvGrpSpPr/>
          <p:nvPr/>
        </p:nvGrpSpPr>
        <p:grpSpPr>
          <a:xfrm>
            <a:off x="6210957" y="1088835"/>
            <a:ext cx="151980" cy="401044"/>
            <a:chOff x="-1" y="230189"/>
            <a:chExt cx="303960" cy="802088"/>
          </a:xfrm>
        </p:grpSpPr>
        <p:sp>
          <p:nvSpPr>
            <p:cNvPr id="125" name="AutoShape 14">
              <a:extLst>
                <a:ext uri="{FF2B5EF4-FFF2-40B4-BE49-F238E27FC236}">
                  <a16:creationId xmlns:a16="http://schemas.microsoft.com/office/drawing/2014/main" id="{EBEBB5E2-6B48-4CA2-95AC-43F09E4A0CE7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6" name="Picture 15">
              <a:extLst>
                <a:ext uri="{FF2B5EF4-FFF2-40B4-BE49-F238E27FC236}">
                  <a16:creationId xmlns:a16="http://schemas.microsoft.com/office/drawing/2014/main" id="{C8719D3B-6FA5-48F4-8F54-3806C779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27" name="Group 13">
            <a:extLst>
              <a:ext uri="{FF2B5EF4-FFF2-40B4-BE49-F238E27FC236}">
                <a16:creationId xmlns:a16="http://schemas.microsoft.com/office/drawing/2014/main" id="{6C9FAD0B-C69B-4DC2-AA21-20F97E2E0F9E}"/>
              </a:ext>
            </a:extLst>
          </p:cNvPr>
          <p:cNvGrpSpPr/>
          <p:nvPr/>
        </p:nvGrpSpPr>
        <p:grpSpPr>
          <a:xfrm>
            <a:off x="9378929" y="1088735"/>
            <a:ext cx="151980" cy="401044"/>
            <a:chOff x="-1" y="230189"/>
            <a:chExt cx="303960" cy="802088"/>
          </a:xfrm>
        </p:grpSpPr>
        <p:sp>
          <p:nvSpPr>
            <p:cNvPr id="128" name="AutoShape 14">
              <a:extLst>
                <a:ext uri="{FF2B5EF4-FFF2-40B4-BE49-F238E27FC236}">
                  <a16:creationId xmlns:a16="http://schemas.microsoft.com/office/drawing/2014/main" id="{55097659-F996-4BF6-89B1-7A959F106728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9" name="Picture 15">
              <a:extLst>
                <a:ext uri="{FF2B5EF4-FFF2-40B4-BE49-F238E27FC236}">
                  <a16:creationId xmlns:a16="http://schemas.microsoft.com/office/drawing/2014/main" id="{70085A22-FDCC-43FE-BB41-53125028B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45F42DB9-8A6E-46FE-9DFA-C0D83B950DA8}"/>
              </a:ext>
            </a:extLst>
          </p:cNvPr>
          <p:cNvGrpSpPr/>
          <p:nvPr/>
        </p:nvGrpSpPr>
        <p:grpSpPr>
          <a:xfrm>
            <a:off x="10766287" y="1074929"/>
            <a:ext cx="151980" cy="401044"/>
            <a:chOff x="-1" y="230189"/>
            <a:chExt cx="303960" cy="802088"/>
          </a:xfrm>
        </p:grpSpPr>
        <p:sp>
          <p:nvSpPr>
            <p:cNvPr id="131" name="AutoShape 14">
              <a:extLst>
                <a:ext uri="{FF2B5EF4-FFF2-40B4-BE49-F238E27FC236}">
                  <a16:creationId xmlns:a16="http://schemas.microsoft.com/office/drawing/2014/main" id="{382F1D55-EBB5-4AC5-B11E-8E2986FE1A22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2" name="Picture 15">
              <a:extLst>
                <a:ext uri="{FF2B5EF4-FFF2-40B4-BE49-F238E27FC236}">
                  <a16:creationId xmlns:a16="http://schemas.microsoft.com/office/drawing/2014/main" id="{D5727D7E-3009-4FC3-81D4-C460EBD9A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3" name="Group 13">
            <a:extLst>
              <a:ext uri="{FF2B5EF4-FFF2-40B4-BE49-F238E27FC236}">
                <a16:creationId xmlns:a16="http://schemas.microsoft.com/office/drawing/2014/main" id="{E6CAE8B5-4786-42B9-92CA-17114FD368BB}"/>
              </a:ext>
            </a:extLst>
          </p:cNvPr>
          <p:cNvGrpSpPr/>
          <p:nvPr/>
        </p:nvGrpSpPr>
        <p:grpSpPr>
          <a:xfrm>
            <a:off x="1361231" y="2903732"/>
            <a:ext cx="151980" cy="401044"/>
            <a:chOff x="-1" y="230189"/>
            <a:chExt cx="303960" cy="802088"/>
          </a:xfrm>
        </p:grpSpPr>
        <p:sp>
          <p:nvSpPr>
            <p:cNvPr id="134" name="AutoShape 14">
              <a:extLst>
                <a:ext uri="{FF2B5EF4-FFF2-40B4-BE49-F238E27FC236}">
                  <a16:creationId xmlns:a16="http://schemas.microsoft.com/office/drawing/2014/main" id="{70B83AF2-8BF0-4B2C-AA0A-2DA03E05EDC9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5" name="Picture 15">
              <a:extLst>
                <a:ext uri="{FF2B5EF4-FFF2-40B4-BE49-F238E27FC236}">
                  <a16:creationId xmlns:a16="http://schemas.microsoft.com/office/drawing/2014/main" id="{A2F9BE86-CA57-44DE-9EEB-253E8258F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6" name="Group 13">
            <a:extLst>
              <a:ext uri="{FF2B5EF4-FFF2-40B4-BE49-F238E27FC236}">
                <a16:creationId xmlns:a16="http://schemas.microsoft.com/office/drawing/2014/main" id="{42CA8AF5-2374-4515-809F-DDEDBB99E845}"/>
              </a:ext>
            </a:extLst>
          </p:cNvPr>
          <p:cNvGrpSpPr/>
          <p:nvPr/>
        </p:nvGrpSpPr>
        <p:grpSpPr>
          <a:xfrm>
            <a:off x="3103250" y="2903412"/>
            <a:ext cx="151980" cy="401044"/>
            <a:chOff x="-1" y="230189"/>
            <a:chExt cx="303960" cy="802088"/>
          </a:xfrm>
        </p:grpSpPr>
        <p:sp>
          <p:nvSpPr>
            <p:cNvPr id="137" name="AutoShape 14">
              <a:extLst>
                <a:ext uri="{FF2B5EF4-FFF2-40B4-BE49-F238E27FC236}">
                  <a16:creationId xmlns:a16="http://schemas.microsoft.com/office/drawing/2014/main" id="{F1496181-657D-45D5-B863-8511898081BD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8" name="Picture 15">
              <a:extLst>
                <a:ext uri="{FF2B5EF4-FFF2-40B4-BE49-F238E27FC236}">
                  <a16:creationId xmlns:a16="http://schemas.microsoft.com/office/drawing/2014/main" id="{FC6AFCE5-05B2-4765-930E-39ED1C744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9" name="Group 13">
            <a:extLst>
              <a:ext uri="{FF2B5EF4-FFF2-40B4-BE49-F238E27FC236}">
                <a16:creationId xmlns:a16="http://schemas.microsoft.com/office/drawing/2014/main" id="{CD3ADB81-8093-4CCF-97F9-AE15C9FF4418}"/>
              </a:ext>
            </a:extLst>
          </p:cNvPr>
          <p:cNvGrpSpPr/>
          <p:nvPr/>
        </p:nvGrpSpPr>
        <p:grpSpPr>
          <a:xfrm>
            <a:off x="4695873" y="2907660"/>
            <a:ext cx="151980" cy="401044"/>
            <a:chOff x="-1" y="230189"/>
            <a:chExt cx="303960" cy="802088"/>
          </a:xfrm>
        </p:grpSpPr>
        <p:sp>
          <p:nvSpPr>
            <p:cNvPr id="140" name="AutoShape 14">
              <a:extLst>
                <a:ext uri="{FF2B5EF4-FFF2-40B4-BE49-F238E27FC236}">
                  <a16:creationId xmlns:a16="http://schemas.microsoft.com/office/drawing/2014/main" id="{E9216142-C622-4E29-9BD8-AFCE7630A64D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41" name="Picture 15">
              <a:extLst>
                <a:ext uri="{FF2B5EF4-FFF2-40B4-BE49-F238E27FC236}">
                  <a16:creationId xmlns:a16="http://schemas.microsoft.com/office/drawing/2014/main" id="{4751B6AE-4C2C-4DB1-9770-294FDF4F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42" name="Group 13">
            <a:extLst>
              <a:ext uri="{FF2B5EF4-FFF2-40B4-BE49-F238E27FC236}">
                <a16:creationId xmlns:a16="http://schemas.microsoft.com/office/drawing/2014/main" id="{738CC36E-8A6D-4BE0-AFB8-6209AADD0791}"/>
              </a:ext>
            </a:extLst>
          </p:cNvPr>
          <p:cNvGrpSpPr/>
          <p:nvPr/>
        </p:nvGrpSpPr>
        <p:grpSpPr>
          <a:xfrm>
            <a:off x="6221822" y="2901367"/>
            <a:ext cx="151980" cy="401044"/>
            <a:chOff x="-1" y="230189"/>
            <a:chExt cx="303960" cy="802088"/>
          </a:xfrm>
        </p:grpSpPr>
        <p:sp>
          <p:nvSpPr>
            <p:cNvPr id="143" name="AutoShape 14">
              <a:extLst>
                <a:ext uri="{FF2B5EF4-FFF2-40B4-BE49-F238E27FC236}">
                  <a16:creationId xmlns:a16="http://schemas.microsoft.com/office/drawing/2014/main" id="{D252A094-8E4C-44C1-BB20-565B03B8721C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44" name="Picture 15">
              <a:extLst>
                <a:ext uri="{FF2B5EF4-FFF2-40B4-BE49-F238E27FC236}">
                  <a16:creationId xmlns:a16="http://schemas.microsoft.com/office/drawing/2014/main" id="{11BFB2A5-FBB7-4DB2-B7CB-AC71E3DB0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45" name="Group 13">
            <a:extLst>
              <a:ext uri="{FF2B5EF4-FFF2-40B4-BE49-F238E27FC236}">
                <a16:creationId xmlns:a16="http://schemas.microsoft.com/office/drawing/2014/main" id="{08DE3416-5689-4407-8159-FC22FE84FC12}"/>
              </a:ext>
            </a:extLst>
          </p:cNvPr>
          <p:cNvGrpSpPr/>
          <p:nvPr/>
        </p:nvGrpSpPr>
        <p:grpSpPr>
          <a:xfrm>
            <a:off x="9348328" y="2909378"/>
            <a:ext cx="151980" cy="401044"/>
            <a:chOff x="-1" y="230189"/>
            <a:chExt cx="303960" cy="802088"/>
          </a:xfrm>
        </p:grpSpPr>
        <p:sp>
          <p:nvSpPr>
            <p:cNvPr id="146" name="AutoShape 14">
              <a:extLst>
                <a:ext uri="{FF2B5EF4-FFF2-40B4-BE49-F238E27FC236}">
                  <a16:creationId xmlns:a16="http://schemas.microsoft.com/office/drawing/2014/main" id="{2B26078F-C955-421E-8C19-691AB314E35F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47" name="Picture 15">
              <a:extLst>
                <a:ext uri="{FF2B5EF4-FFF2-40B4-BE49-F238E27FC236}">
                  <a16:creationId xmlns:a16="http://schemas.microsoft.com/office/drawing/2014/main" id="{0F225103-326B-4B84-817F-3BF79250C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48" name="Group 13">
            <a:extLst>
              <a:ext uri="{FF2B5EF4-FFF2-40B4-BE49-F238E27FC236}">
                <a16:creationId xmlns:a16="http://schemas.microsoft.com/office/drawing/2014/main" id="{4EDCF5E7-9532-4861-B941-5621E00E50E6}"/>
              </a:ext>
            </a:extLst>
          </p:cNvPr>
          <p:cNvGrpSpPr/>
          <p:nvPr/>
        </p:nvGrpSpPr>
        <p:grpSpPr>
          <a:xfrm>
            <a:off x="10821355" y="2909356"/>
            <a:ext cx="151980" cy="401044"/>
            <a:chOff x="-1" y="230189"/>
            <a:chExt cx="303960" cy="802088"/>
          </a:xfrm>
        </p:grpSpPr>
        <p:sp>
          <p:nvSpPr>
            <p:cNvPr id="149" name="AutoShape 14">
              <a:extLst>
                <a:ext uri="{FF2B5EF4-FFF2-40B4-BE49-F238E27FC236}">
                  <a16:creationId xmlns:a16="http://schemas.microsoft.com/office/drawing/2014/main" id="{F8C93A8A-47B0-48A4-AA3F-7083B51ACE98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0" name="Picture 15">
              <a:extLst>
                <a:ext uri="{FF2B5EF4-FFF2-40B4-BE49-F238E27FC236}">
                  <a16:creationId xmlns:a16="http://schemas.microsoft.com/office/drawing/2014/main" id="{EF64ED73-8242-449B-A77E-5DE1970FB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51" name="Group 13">
            <a:extLst>
              <a:ext uri="{FF2B5EF4-FFF2-40B4-BE49-F238E27FC236}">
                <a16:creationId xmlns:a16="http://schemas.microsoft.com/office/drawing/2014/main" id="{479045DE-C1EC-40B1-BCF6-E120C117E4F6}"/>
              </a:ext>
            </a:extLst>
          </p:cNvPr>
          <p:cNvGrpSpPr/>
          <p:nvPr/>
        </p:nvGrpSpPr>
        <p:grpSpPr>
          <a:xfrm>
            <a:off x="1667070" y="4658624"/>
            <a:ext cx="151980" cy="401044"/>
            <a:chOff x="-1" y="230189"/>
            <a:chExt cx="303960" cy="802088"/>
          </a:xfrm>
        </p:grpSpPr>
        <p:sp>
          <p:nvSpPr>
            <p:cNvPr id="152" name="AutoShape 14">
              <a:extLst>
                <a:ext uri="{FF2B5EF4-FFF2-40B4-BE49-F238E27FC236}">
                  <a16:creationId xmlns:a16="http://schemas.microsoft.com/office/drawing/2014/main" id="{8A032CAA-7153-4530-86BD-F606A692BC13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3" name="Picture 15">
              <a:extLst>
                <a:ext uri="{FF2B5EF4-FFF2-40B4-BE49-F238E27FC236}">
                  <a16:creationId xmlns:a16="http://schemas.microsoft.com/office/drawing/2014/main" id="{82D73B76-9B22-4ED3-8D64-865B3159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54" name="Group 13">
            <a:extLst>
              <a:ext uri="{FF2B5EF4-FFF2-40B4-BE49-F238E27FC236}">
                <a16:creationId xmlns:a16="http://schemas.microsoft.com/office/drawing/2014/main" id="{8448C23F-0152-4900-BF08-020FB9585702}"/>
              </a:ext>
            </a:extLst>
          </p:cNvPr>
          <p:cNvGrpSpPr/>
          <p:nvPr/>
        </p:nvGrpSpPr>
        <p:grpSpPr>
          <a:xfrm>
            <a:off x="3383712" y="4651736"/>
            <a:ext cx="151980" cy="401044"/>
            <a:chOff x="-1" y="230189"/>
            <a:chExt cx="303960" cy="802088"/>
          </a:xfrm>
        </p:grpSpPr>
        <p:sp>
          <p:nvSpPr>
            <p:cNvPr id="155" name="AutoShape 14">
              <a:extLst>
                <a:ext uri="{FF2B5EF4-FFF2-40B4-BE49-F238E27FC236}">
                  <a16:creationId xmlns:a16="http://schemas.microsoft.com/office/drawing/2014/main" id="{C37856B6-AF5C-4F68-9508-7FAFF00D263B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6" name="Picture 15">
              <a:extLst>
                <a:ext uri="{FF2B5EF4-FFF2-40B4-BE49-F238E27FC236}">
                  <a16:creationId xmlns:a16="http://schemas.microsoft.com/office/drawing/2014/main" id="{E4FEFC76-0C58-402C-ACCC-F71D68A84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57" name="Group 13">
            <a:extLst>
              <a:ext uri="{FF2B5EF4-FFF2-40B4-BE49-F238E27FC236}">
                <a16:creationId xmlns:a16="http://schemas.microsoft.com/office/drawing/2014/main" id="{AD55CA94-5E76-44C5-BE55-91208F07ED32}"/>
              </a:ext>
            </a:extLst>
          </p:cNvPr>
          <p:cNvGrpSpPr/>
          <p:nvPr/>
        </p:nvGrpSpPr>
        <p:grpSpPr>
          <a:xfrm>
            <a:off x="5184317" y="4666911"/>
            <a:ext cx="151980" cy="401044"/>
            <a:chOff x="-1" y="230189"/>
            <a:chExt cx="303960" cy="802088"/>
          </a:xfrm>
        </p:grpSpPr>
        <p:sp>
          <p:nvSpPr>
            <p:cNvPr id="158" name="AutoShape 14">
              <a:extLst>
                <a:ext uri="{FF2B5EF4-FFF2-40B4-BE49-F238E27FC236}">
                  <a16:creationId xmlns:a16="http://schemas.microsoft.com/office/drawing/2014/main" id="{589AFCE1-55D8-4C77-B0E5-B4DDBEBF1436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9" name="Picture 15">
              <a:extLst>
                <a:ext uri="{FF2B5EF4-FFF2-40B4-BE49-F238E27FC236}">
                  <a16:creationId xmlns:a16="http://schemas.microsoft.com/office/drawing/2014/main" id="{07C74FD2-9391-45B6-9C6C-3375A3A03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63" name="Group 13">
            <a:extLst>
              <a:ext uri="{FF2B5EF4-FFF2-40B4-BE49-F238E27FC236}">
                <a16:creationId xmlns:a16="http://schemas.microsoft.com/office/drawing/2014/main" id="{7B3913C5-D51A-4900-9A99-9167BE9F3901}"/>
              </a:ext>
            </a:extLst>
          </p:cNvPr>
          <p:cNvGrpSpPr/>
          <p:nvPr/>
        </p:nvGrpSpPr>
        <p:grpSpPr>
          <a:xfrm>
            <a:off x="9297680" y="4680110"/>
            <a:ext cx="151980" cy="401044"/>
            <a:chOff x="-1" y="230189"/>
            <a:chExt cx="303960" cy="802088"/>
          </a:xfrm>
        </p:grpSpPr>
        <p:sp>
          <p:nvSpPr>
            <p:cNvPr id="164" name="AutoShape 14">
              <a:extLst>
                <a:ext uri="{FF2B5EF4-FFF2-40B4-BE49-F238E27FC236}">
                  <a16:creationId xmlns:a16="http://schemas.microsoft.com/office/drawing/2014/main" id="{BA71D9D8-64F8-4D13-94F9-C7F779F6862F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65" name="Picture 15">
              <a:extLst>
                <a:ext uri="{FF2B5EF4-FFF2-40B4-BE49-F238E27FC236}">
                  <a16:creationId xmlns:a16="http://schemas.microsoft.com/office/drawing/2014/main" id="{EB1F6757-ADDF-4EF7-B1FD-B9B61551E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8025" b="48850"/>
          <a:stretch>
            <a:fillRect/>
          </a:stretch>
        </p:blipFill>
        <p:spPr>
          <a:xfrm rot="20739043">
            <a:off x="10197546" y="4674224"/>
            <a:ext cx="1598649" cy="1531687"/>
          </a:xfrm>
          <a:prstGeom prst="rect">
            <a:avLst/>
          </a:prstGeom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B71B342-9D4F-4702-BB14-DED1890F17AD}"/>
              </a:ext>
            </a:extLst>
          </p:cNvPr>
          <p:cNvGrpSpPr/>
          <p:nvPr/>
        </p:nvGrpSpPr>
        <p:grpSpPr>
          <a:xfrm>
            <a:off x="11015627" y="38806"/>
            <a:ext cx="1124967" cy="429629"/>
            <a:chOff x="410726" y="564213"/>
            <a:chExt cx="1360155" cy="519450"/>
          </a:xfrm>
        </p:grpSpPr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B8EE0C2A-205F-4F61-852C-76044AE2A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F1283B3B-F9D5-489E-91C8-E568E398F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0BE6BBB4-CB47-4CD4-BE0A-F074CDA59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14" name="TextBox 41">
            <a:extLst>
              <a:ext uri="{FF2B5EF4-FFF2-40B4-BE49-F238E27FC236}">
                <a16:creationId xmlns:a16="http://schemas.microsoft.com/office/drawing/2014/main" id="{B79F8C5F-6E64-4E8E-943F-8637CFFF293B}"/>
              </a:ext>
            </a:extLst>
          </p:cNvPr>
          <p:cNvSpPr txBox="1"/>
          <p:nvPr/>
        </p:nvSpPr>
        <p:spPr>
          <a:xfrm>
            <a:off x="7119959" y="1743716"/>
            <a:ext cx="1442954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</a:p>
          <a:p>
            <a:pPr algn="ctr" defTabSz="609630">
              <a:lnSpc>
                <a:spcPts val="2089"/>
              </a:lnSpc>
            </a:pPr>
            <a:r>
              <a:rPr lang="en-US" sz="1400" b="1" spc="149" dirty="0" err="1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แผนที่ชุมชน</a:t>
            </a:r>
            <a:endParaRPr lang="th-TH" sz="1400" b="1" spc="149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1</a:t>
            </a:r>
          </a:p>
        </p:txBody>
      </p:sp>
      <p:sp>
        <p:nvSpPr>
          <p:cNvPr id="166" name="TextBox 47">
            <a:extLst>
              <a:ext uri="{FF2B5EF4-FFF2-40B4-BE49-F238E27FC236}">
                <a16:creationId xmlns:a16="http://schemas.microsoft.com/office/drawing/2014/main" id="{BD5E0FFD-71EB-4CDF-9E5C-E2ACD742DEDD}"/>
              </a:ext>
            </a:extLst>
          </p:cNvPr>
          <p:cNvSpPr txBox="1"/>
          <p:nvPr/>
        </p:nvSpPr>
        <p:spPr>
          <a:xfrm>
            <a:off x="7175282" y="1484333"/>
            <a:ext cx="1404216" cy="273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25-26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ต.ค.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grpSp>
        <p:nvGrpSpPr>
          <p:cNvPr id="171" name="Group 13">
            <a:extLst>
              <a:ext uri="{FF2B5EF4-FFF2-40B4-BE49-F238E27FC236}">
                <a16:creationId xmlns:a16="http://schemas.microsoft.com/office/drawing/2014/main" id="{3D6AF1C0-1449-426D-8020-9BB40A81DF89}"/>
              </a:ext>
            </a:extLst>
          </p:cNvPr>
          <p:cNvGrpSpPr/>
          <p:nvPr/>
        </p:nvGrpSpPr>
        <p:grpSpPr>
          <a:xfrm>
            <a:off x="7754258" y="1076317"/>
            <a:ext cx="151980" cy="401044"/>
            <a:chOff x="-1" y="230189"/>
            <a:chExt cx="303960" cy="802088"/>
          </a:xfrm>
        </p:grpSpPr>
        <p:sp>
          <p:nvSpPr>
            <p:cNvPr id="172" name="AutoShape 14">
              <a:extLst>
                <a:ext uri="{FF2B5EF4-FFF2-40B4-BE49-F238E27FC236}">
                  <a16:creationId xmlns:a16="http://schemas.microsoft.com/office/drawing/2014/main" id="{4EC0BEB8-F938-4188-9481-B372B5AF6937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73" name="Picture 15">
              <a:extLst>
                <a:ext uri="{FF2B5EF4-FFF2-40B4-BE49-F238E27FC236}">
                  <a16:creationId xmlns:a16="http://schemas.microsoft.com/office/drawing/2014/main" id="{060256D6-1611-48FC-A609-2529464C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sp>
        <p:nvSpPr>
          <p:cNvPr id="174" name="TextBox 41">
            <a:extLst>
              <a:ext uri="{FF2B5EF4-FFF2-40B4-BE49-F238E27FC236}">
                <a16:creationId xmlns:a16="http://schemas.microsoft.com/office/drawing/2014/main" id="{3A620F6E-2D89-4DA9-96DB-3A22A963DE6E}"/>
              </a:ext>
            </a:extLst>
          </p:cNvPr>
          <p:cNvSpPr txBox="1"/>
          <p:nvPr/>
        </p:nvSpPr>
        <p:spPr>
          <a:xfrm>
            <a:off x="3996396" y="1736823"/>
            <a:ext cx="1578342" cy="1063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</a:p>
          <a:p>
            <a:pPr algn="ctr" defTabSz="609630">
              <a:lnSpc>
                <a:spcPts val="2089"/>
              </a:lnSpc>
            </a:pPr>
            <a:r>
              <a:rPr lang="th-TH" sz="1400" b="1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การจับประเด็น</a:t>
            </a:r>
            <a:r>
              <a:rPr lang="th-TH" sz="1400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และ</a:t>
            </a:r>
            <a:endParaRPr lang="en-US" sz="1400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en-US" sz="1400" b="1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Mind map</a:t>
            </a: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2</a:t>
            </a:r>
          </a:p>
        </p:txBody>
      </p:sp>
      <p:sp>
        <p:nvSpPr>
          <p:cNvPr id="175" name="TextBox 47">
            <a:extLst>
              <a:ext uri="{FF2B5EF4-FFF2-40B4-BE49-F238E27FC236}">
                <a16:creationId xmlns:a16="http://schemas.microsoft.com/office/drawing/2014/main" id="{52B48E1E-8690-45FC-9A19-FEAF398BA185}"/>
              </a:ext>
            </a:extLst>
          </p:cNvPr>
          <p:cNvSpPr txBox="1"/>
          <p:nvPr/>
        </p:nvSpPr>
        <p:spPr>
          <a:xfrm>
            <a:off x="3943945" y="1480121"/>
            <a:ext cx="1682172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8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ต.ค.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698226" y="1753231"/>
            <a:ext cx="1442954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BAR Workshop</a:t>
            </a:r>
          </a:p>
          <a:p>
            <a:pPr algn="ctr" defTabSz="609630">
              <a:lnSpc>
                <a:spcPts val="2089"/>
              </a:lnSpc>
            </a:pPr>
            <a:r>
              <a:rPr lang="en-US" sz="1400" b="1" spc="149" dirty="0" err="1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แผนที่ชุมชน</a:t>
            </a:r>
            <a:endParaRPr lang="th-TH" sz="1400" b="1" spc="149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2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724447" y="1479042"/>
            <a:ext cx="1404216" cy="273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9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พ.ย.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grpSp>
        <p:nvGrpSpPr>
          <p:cNvPr id="176" name="Group 13">
            <a:extLst>
              <a:ext uri="{FF2B5EF4-FFF2-40B4-BE49-F238E27FC236}">
                <a16:creationId xmlns:a16="http://schemas.microsoft.com/office/drawing/2014/main" id="{8B0B2001-7075-4FAA-AE40-0F048A60352E}"/>
              </a:ext>
            </a:extLst>
          </p:cNvPr>
          <p:cNvGrpSpPr/>
          <p:nvPr/>
        </p:nvGrpSpPr>
        <p:grpSpPr>
          <a:xfrm>
            <a:off x="7753030" y="2913339"/>
            <a:ext cx="151980" cy="401044"/>
            <a:chOff x="-1" y="230189"/>
            <a:chExt cx="303960" cy="802088"/>
          </a:xfrm>
        </p:grpSpPr>
        <p:sp>
          <p:nvSpPr>
            <p:cNvPr id="177" name="AutoShape 14">
              <a:extLst>
                <a:ext uri="{FF2B5EF4-FFF2-40B4-BE49-F238E27FC236}">
                  <a16:creationId xmlns:a16="http://schemas.microsoft.com/office/drawing/2014/main" id="{B7E0A63C-031B-4571-A57F-60F3E82B0588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78" name="Picture 15">
              <a:extLst>
                <a:ext uri="{FF2B5EF4-FFF2-40B4-BE49-F238E27FC236}">
                  <a16:creationId xmlns:a16="http://schemas.microsoft.com/office/drawing/2014/main" id="{C52EAAFF-B638-4C8E-8645-35CC46D2B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14526E7-6AB9-4D29-AD23-6C275173A11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53" y="840300"/>
            <a:ext cx="637965" cy="452452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003C8163-5427-4B05-9006-0A228743D3F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29" y="835865"/>
            <a:ext cx="637965" cy="452452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AC295F15-5011-418D-BD84-6FB9D6C45A0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595" y="2661409"/>
            <a:ext cx="637965" cy="452452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0D090454-F1B3-49B6-B37C-C1F9D2DEC86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43" y="2657177"/>
            <a:ext cx="637965" cy="452452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6B8DEB25-577A-4DA0-9AD0-26AF9E404A4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56" y="2724345"/>
            <a:ext cx="493732" cy="350160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4FC648D1-2E20-4F5A-81C1-CB8053A5029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4" y="2662114"/>
            <a:ext cx="637965" cy="452452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17E94F23-F77D-4201-A5E1-2934BFF3AC5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07" y="4441265"/>
            <a:ext cx="637965" cy="452452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0F44A6BA-FE92-463E-ACAD-BA63EA4F442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63" y="4438496"/>
            <a:ext cx="637965" cy="452452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D6717BD3-44B3-483E-B2F8-32FB7C73740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563" y="4442802"/>
            <a:ext cx="637965" cy="452452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16ED04CF-D89F-46F3-88F9-BCCA3082685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190" y="4446669"/>
            <a:ext cx="637965" cy="452452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972212" y="2537401"/>
            <a:ext cx="920537" cy="5724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1B34043-5987-44E6-BE18-269F54FFD5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2644533"/>
              </p:ext>
            </p:extLst>
          </p:nvPr>
        </p:nvGraphicFramePr>
        <p:xfrm>
          <a:off x="838200" y="633557"/>
          <a:ext cx="10515600" cy="5928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88088590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217893222"/>
                    </a:ext>
                  </a:extLst>
                </a:gridCol>
              </a:tblGrid>
              <a:tr h="401698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Kanit" pitchFamily="2" charset="-34"/>
                          <a:cs typeface="Kanit" pitchFamily="2" charset="-34"/>
                        </a:rPr>
                        <a:t>ช่วงที่ </a:t>
                      </a:r>
                      <a:r>
                        <a:rPr lang="en-US" sz="1800" b="1" dirty="0"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r>
                        <a:rPr lang="th-TH" sz="1800" b="1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800" b="1" dirty="0"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en-US" sz="1800" b="1" u="sng" dirty="0">
                          <a:latin typeface="Kanit" pitchFamily="2" charset="-34"/>
                          <a:cs typeface="Kanit" pitchFamily="2" charset="-34"/>
                        </a:rPr>
                        <a:t>15</a:t>
                      </a:r>
                      <a:r>
                        <a:rPr lang="en-US" sz="1800" b="1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800" b="1" dirty="0">
                          <a:latin typeface="Kanit" pitchFamily="2" charset="-34"/>
                          <a:cs typeface="Kanit" pitchFamily="2" charset="-34"/>
                        </a:rPr>
                        <a:t>โรงเรียน</a:t>
                      </a:r>
                      <a:endParaRPr lang="en-US" sz="1800" b="1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Kanit" pitchFamily="2" charset="-34"/>
                          <a:cs typeface="Kanit" pitchFamily="2" charset="-34"/>
                        </a:rPr>
                        <a:t>ช่วงที่ </a:t>
                      </a:r>
                      <a:r>
                        <a:rPr lang="en-US" sz="1800" b="1" dirty="0"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800" b="1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800" b="1" dirty="0"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en-US" sz="1800" b="1" u="sng" dirty="0">
                          <a:latin typeface="Kanit" pitchFamily="2" charset="-34"/>
                          <a:cs typeface="Kanit" pitchFamily="2" charset="-34"/>
                        </a:rPr>
                        <a:t>9</a:t>
                      </a:r>
                      <a:r>
                        <a:rPr lang="en-US" sz="1800" b="1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800" b="1" dirty="0">
                          <a:latin typeface="Kanit" pitchFamily="2" charset="-34"/>
                          <a:cs typeface="Kanit" pitchFamily="2" charset="-34"/>
                        </a:rPr>
                        <a:t>โรงเรียน</a:t>
                      </a:r>
                      <a:endParaRPr lang="en-US" sz="1800" b="1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6835921"/>
                  </a:ext>
                </a:extLst>
              </a:tr>
              <a:tr h="371650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1.โรงเรียนนครวิทยาคม จ.เชียงราย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โรงเรียนบ้านปะทาย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8929296"/>
                  </a:ext>
                </a:extLst>
              </a:tr>
              <a:tr h="35732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2.โรงเรียนบ้านแก่งจูงนาง  จ.พิษณุโลก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.โรงเรียนไพรบึงวิทยาคม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9898103"/>
                  </a:ext>
                </a:extLst>
              </a:tr>
              <a:tr h="348164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3.โรงเรียนวัดลัฏฐิวนาราม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.โรงเรียนบ้านพรุจำปา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6264701"/>
                  </a:ext>
                </a:extLst>
              </a:tr>
              <a:tr h="375651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4.โรงเรียนบ้านดอนพุดซา จ.พระนครศรีอยุธยา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.โรงเรียนบ้านตะเคียนกูยวิทยา  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5047655"/>
                  </a:ext>
                </a:extLst>
              </a:tr>
              <a:tr h="339002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5.โรงเรียนบ้านรุ่ง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.โรงเรียนบ้านอีหนา(รัฐประชานุกูล)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4827106"/>
                  </a:ext>
                </a:extLst>
              </a:tr>
              <a:tr h="35732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6.โรงเรียนบ้านหนองหิน  จ.พิษณุโลก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.โรงเรียนบ้านหนองกุลา จ.พิษณุโลก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9140675"/>
                  </a:ext>
                </a:extLst>
              </a:tr>
              <a:tr h="35732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ึ7.โรงเรียนบ้านบึงมะลู 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.โรงเรียนบ้านผือ(ประชาพัฒนา) 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8157247"/>
                  </a:ext>
                </a:extLst>
              </a:tr>
              <a:tr h="384814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8.โรงเรียนบ้านปางเป๋ย  จ.น่าน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.โรงเรียนเทศบาล 3 วัดท่ามะปราง  จ.พิษณุโลก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5821682"/>
                  </a:ext>
                </a:extLst>
              </a:tr>
              <a:tr h="339002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9.โรงเรียนวัดเทพกระษัตรี 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.โรงเรียนบ้านโพนครก 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3482472"/>
                  </a:ext>
                </a:extLst>
              </a:tr>
              <a:tr h="403137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10.โรงเรียนวัดสันติคีรีรมย์  จ.สุราษฎร์ธานี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867343"/>
                  </a:ext>
                </a:extLst>
              </a:tr>
              <a:tr h="36648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11.โรงเรียนบ้านกู้กู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796276"/>
                  </a:ext>
                </a:extLst>
              </a:tr>
              <a:tr h="35732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12.โรงเรียนวัดปากพิงตะวันตก  จ.พิษณุโลก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5117837"/>
                  </a:ext>
                </a:extLst>
              </a:tr>
              <a:tr h="36648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13. โรงเรียนบ้านน้ำเขียว(น้ำเขียววิทยาคม)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3090390"/>
                  </a:ext>
                </a:extLst>
              </a:tr>
              <a:tr h="4016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14.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โรงเรียนบ้านอ่าวน้ำบ่อ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5268186"/>
                  </a:ext>
                </a:extLst>
              </a:tr>
              <a:tr h="4016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15. 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โรงเรียนบ้านปราสาทเยอ 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789530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8949315-B5E9-4796-9ACB-3DA72C6976CD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FD79E6-C847-4768-8A63-8149C7AAA46C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B81133-BD9D-4712-9648-AF2F25F7F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E10F86-7392-4AD0-898E-C7115A719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5F675F-CC10-4E2B-86D2-C396DEFA6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9502575-7916-4B39-BB55-21CEA8027274}"/>
              </a:ext>
            </a:extLst>
          </p:cNvPr>
          <p:cNvSpPr txBox="1"/>
          <p:nvPr/>
        </p:nvSpPr>
        <p:spPr>
          <a:xfrm>
            <a:off x="0" y="79904"/>
            <a:ext cx="756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รายชื่อโรงเรียนที่</a:t>
            </a:r>
            <a:r>
              <a:rPr lang="th-TH" sz="2400" b="1" dirty="0">
                <a:solidFill>
                  <a:schemeClr val="bg1">
                    <a:lumMod val="95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ร่วม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Workshop Pre-DE </a:t>
            </a:r>
            <a:r>
              <a:rPr lang="th-TH" sz="2400" b="1" dirty="0">
                <a:solidFill>
                  <a:schemeClr val="bg1">
                    <a:lumMod val="95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ต้นน้ำ </a:t>
            </a:r>
            <a:endParaRPr lang="en-US" sz="2400" b="1" u="sng" dirty="0">
              <a:solidFill>
                <a:schemeClr val="bg1">
                  <a:lumMod val="95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16158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-1"/>
            <a:ext cx="12192000" cy="723089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F82C1D-54BC-67AB-6832-91134438693D}"/>
              </a:ext>
            </a:extLst>
          </p:cNvPr>
          <p:cNvSpPr txBox="1"/>
          <p:nvPr/>
        </p:nvSpPr>
        <p:spPr>
          <a:xfrm>
            <a:off x="272908" y="154644"/>
            <a:ext cx="1113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รายชื่อ</a:t>
            </a:r>
            <a:r>
              <a:rPr lang="th-TH" sz="2400" b="1" dirty="0">
                <a:solidFill>
                  <a:srgbClr val="FFD966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โรงเรียนที่เข้าร่วม ช่วงที่ </a:t>
            </a:r>
            <a:r>
              <a:rPr lang="en-US" sz="2400" b="1" dirty="0">
                <a:solidFill>
                  <a:srgbClr val="FFD966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</a:t>
            </a:r>
            <a:r>
              <a:rPr lang="th-TH" sz="2400" b="1" dirty="0">
                <a:solidFill>
                  <a:srgbClr val="FFD966"/>
                </a:solidFill>
                <a:latin typeface="Kanit" pitchFamily="2" charset="-34"/>
                <a:cs typeface="Kanit" pitchFamily="2" charset="-34"/>
              </a:rPr>
              <a:t>วันที่</a:t>
            </a:r>
            <a:r>
              <a:rPr lang="en-US" sz="2400" b="1" dirty="0">
                <a:solidFill>
                  <a:srgbClr val="FFD966"/>
                </a:solidFill>
                <a:latin typeface="Kanit" pitchFamily="2" charset="-34"/>
                <a:cs typeface="Kanit" pitchFamily="2" charset="-34"/>
              </a:rPr>
              <a:t> 25 </a:t>
            </a:r>
            <a:r>
              <a:rPr lang="th-TH" sz="2400" b="1" dirty="0">
                <a:solidFill>
                  <a:srgbClr val="FFD966"/>
                </a:solidFill>
                <a:latin typeface="Kanit" pitchFamily="2" charset="-34"/>
                <a:cs typeface="Kanit" pitchFamily="2" charset="-34"/>
              </a:rPr>
              <a:t>พฤศจิกายน </a:t>
            </a:r>
            <a:r>
              <a:rPr lang="en-US" sz="2400" b="1" dirty="0">
                <a:solidFill>
                  <a:srgbClr val="FFD966"/>
                </a:solidFill>
                <a:latin typeface="Kanit" pitchFamily="2" charset="-34"/>
                <a:cs typeface="Kanit" pitchFamily="2" charset="-34"/>
              </a:rPr>
              <a:t>2565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D966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130E9E-AD9E-4EF8-8127-887AF759B1AD}"/>
              </a:ext>
            </a:extLst>
          </p:cNvPr>
          <p:cNvGrpSpPr/>
          <p:nvPr/>
        </p:nvGrpSpPr>
        <p:grpSpPr>
          <a:xfrm>
            <a:off x="10759993" y="82770"/>
            <a:ext cx="1292583" cy="529129"/>
            <a:chOff x="410726" y="564213"/>
            <a:chExt cx="1360155" cy="5194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D7E450-C006-4225-9C5E-FC548C10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3668FE-5B97-4813-ABB8-99E25952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E088B7-2659-4EC3-AFC7-C7E82A5E6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ABF72AA-A186-4C65-B55C-25404423F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812772"/>
              </p:ext>
            </p:extLst>
          </p:nvPr>
        </p:nvGraphicFramePr>
        <p:xfrm>
          <a:off x="1010093" y="794845"/>
          <a:ext cx="10094787" cy="5630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6984">
                  <a:extLst>
                    <a:ext uri="{9D8B030D-6E8A-4147-A177-3AD203B41FA5}">
                      <a16:colId xmlns:a16="http://schemas.microsoft.com/office/drawing/2014/main" val="1464703959"/>
                    </a:ext>
                  </a:extLst>
                </a:gridCol>
                <a:gridCol w="3197803">
                  <a:extLst>
                    <a:ext uri="{9D8B030D-6E8A-4147-A177-3AD203B41FA5}">
                      <a16:colId xmlns:a16="http://schemas.microsoft.com/office/drawing/2014/main" val="3055246415"/>
                    </a:ext>
                  </a:extLst>
                </a:gridCol>
              </a:tblGrid>
              <a:tr h="354886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โรงเรียน </a:t>
                      </a:r>
                      <a:endParaRPr lang="en-US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จำนวน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140 </a:t>
                      </a:r>
                      <a:r>
                        <a:rPr lang="th-TH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คน</a:t>
                      </a:r>
                      <a:endParaRPr lang="en-US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043889"/>
                  </a:ext>
                </a:extLst>
              </a:tr>
              <a:tr h="35488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1.โรงเรียนนครวิทยาคม จ.เชียงราย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35185"/>
                  </a:ext>
                </a:extLst>
              </a:tr>
              <a:tr h="35488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2.โรงเรียนบ้านแก่งจูงนาง  จ.พิษณุโลก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90479"/>
                  </a:ext>
                </a:extLst>
              </a:tr>
              <a:tr h="35488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3.โรงเรียนวัดลัฏฐิวนาราม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980637"/>
                  </a:ext>
                </a:extLst>
              </a:tr>
              <a:tr h="35488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4.โรงเรียนบ้านดอนพุดซา จ.พระนครศรีอยุธยา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569906"/>
                  </a:ext>
                </a:extLst>
              </a:tr>
              <a:tr h="35488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5.โรงเรียนบ้านรุ่ง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956679"/>
                  </a:ext>
                </a:extLst>
              </a:tr>
              <a:tr h="35488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6.โรงเรียนบ้านหนองหิน  จ.พิษณุโลก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977920"/>
                  </a:ext>
                </a:extLst>
              </a:tr>
              <a:tr h="35488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ึ7.โรงเรียนบ้านบึงมะลู 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387654"/>
                  </a:ext>
                </a:extLst>
              </a:tr>
              <a:tr h="35488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8.โรงเรียนบ้านปางเป๋ย  จ.น่าน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157571"/>
                  </a:ext>
                </a:extLst>
              </a:tr>
              <a:tr h="35488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9.โรงเรียนวัดเทพกระษัตรี 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105925"/>
                  </a:ext>
                </a:extLst>
              </a:tr>
              <a:tr h="35488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10.โรงเรียนวัดสันติคีรีรมย์  จ.สุราษฎร์ธานี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008232"/>
                  </a:ext>
                </a:extLst>
              </a:tr>
              <a:tr h="35488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11.โรงเรียนบ้านกู้กู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055951"/>
                  </a:ext>
                </a:extLst>
              </a:tr>
              <a:tr h="35488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12.โรงเรียนวัดปากพิงตะวันตก  จ.พิษณุโลก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946513"/>
                  </a:ext>
                </a:extLst>
              </a:tr>
              <a:tr h="32374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13. โรงเรียนบ้านน้ำเขียว(น้ำเขียววิทยาคม)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282650"/>
                  </a:ext>
                </a:extLst>
              </a:tr>
              <a:tr h="323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14.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โรงเรียนบ้านอ่าวน้ำบ่อ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082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15. 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โรงเรียนบ้านปราสาทเยอ 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916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9746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11968</TotalTime>
  <Words>5536</Words>
  <Application>Microsoft Office PowerPoint</Application>
  <PresentationFormat>Widescreen</PresentationFormat>
  <Paragraphs>898</Paragraphs>
  <Slides>53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Montserrat</vt:lpstr>
      <vt:lpstr>CordiaUPC</vt:lpstr>
      <vt:lpstr>TH Sarabun New</vt:lpstr>
      <vt:lpstr>Calibri Light</vt:lpstr>
      <vt:lpstr>Kanit</vt:lpstr>
      <vt:lpstr>KaiTi</vt:lpstr>
      <vt:lpstr>Cordia New</vt:lpstr>
      <vt:lpstr>Arial</vt:lpstr>
      <vt:lpstr>Calibri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เป้าหมาย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waleerat</dc:creator>
  <cp:lastModifiedBy>Piyaporn</cp:lastModifiedBy>
  <cp:revision>1107</cp:revision>
  <cp:lastPrinted>2022-09-14T01:26:58Z</cp:lastPrinted>
  <dcterms:created xsi:type="dcterms:W3CDTF">2021-04-18T07:39:43Z</dcterms:created>
  <dcterms:modified xsi:type="dcterms:W3CDTF">2022-11-25T12:47:25Z</dcterms:modified>
</cp:coreProperties>
</file>